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4"/>
  </p:notesMasterIdLst>
  <p:sldIdLst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AF66F-0283-4355-95B8-84E1EAB4AE74}" v="3" dt="2026-05-29T13:35:17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son, Jaime L CIV USN NMRLC DET NORA YT VA (USA)" userId="58dafa95-098a-47a3-accf-f7db35c9f836" providerId="ADAL" clId="{D55BC468-A67A-484D-8DC3-B81D8A06D376}"/>
    <pc:docChg chg="custSel addSld delSld modSld">
      <pc:chgData name="Lesson, Jaime L CIV USN NMRLC DET NORA YT VA (USA)" userId="58dafa95-098a-47a3-accf-f7db35c9f836" providerId="ADAL" clId="{D55BC468-A67A-484D-8DC3-B81D8A06D376}" dt="2026-05-07T16:37:28.590" v="37" actId="1076"/>
      <pc:docMkLst>
        <pc:docMk/>
      </pc:docMkLst>
      <pc:sldChg chg="addSp delSp modSp add mod setBg">
        <pc:chgData name="Lesson, Jaime L CIV USN NMRLC DET NORA YT VA (USA)" userId="58dafa95-098a-47a3-accf-f7db35c9f836" providerId="ADAL" clId="{D55BC468-A67A-484D-8DC3-B81D8A06D376}" dt="2026-05-07T16:37:28.590" v="37" actId="1076"/>
        <pc:sldMkLst>
          <pc:docMk/>
          <pc:sldMk cId="241841636" sldId="265"/>
        </pc:sldMkLst>
        <pc:spChg chg="mod">
          <ac:chgData name="Lesson, Jaime L CIV USN NMRLC DET NORA YT VA (USA)" userId="58dafa95-098a-47a3-accf-f7db35c9f836" providerId="ADAL" clId="{D55BC468-A67A-484D-8DC3-B81D8A06D376}" dt="2026-05-07T16:37:28.590" v="37" actId="1076"/>
          <ac:spMkLst>
            <pc:docMk/>
            <pc:sldMk cId="241841636" sldId="265"/>
            <ac:spMk id="3" creationId="{B40F190E-8A01-A748-4CE6-0CC14721A3A3}"/>
          </ac:spMkLst>
        </pc:spChg>
        <pc:spChg chg="mod">
          <ac:chgData name="Lesson, Jaime L CIV USN NMRLC DET NORA YT VA (USA)" userId="58dafa95-098a-47a3-accf-f7db35c9f836" providerId="ADAL" clId="{D55BC468-A67A-484D-8DC3-B81D8A06D376}" dt="2026-05-07T16:16:46.122" v="2" actId="20577"/>
          <ac:spMkLst>
            <pc:docMk/>
            <pc:sldMk cId="241841636" sldId="265"/>
            <ac:spMk id="5" creationId="{93F51DA6-98E8-B480-202A-7841A65510A6}"/>
          </ac:spMkLst>
        </pc:spChg>
        <pc:spChg chg="mod">
          <ac:chgData name="Lesson, Jaime L CIV USN NMRLC DET NORA YT VA (USA)" userId="58dafa95-098a-47a3-accf-f7db35c9f836" providerId="ADAL" clId="{D55BC468-A67A-484D-8DC3-B81D8A06D376}" dt="2026-05-07T16:16:41.838" v="1" actId="20577"/>
          <ac:spMkLst>
            <pc:docMk/>
            <pc:sldMk cId="241841636" sldId="265"/>
            <ac:spMk id="6" creationId="{05E5EBB6-B8D9-3685-6268-FAA3AA5D2481}"/>
          </ac:spMkLst>
        </pc:spChg>
        <pc:spChg chg="add mod">
          <ac:chgData name="Lesson, Jaime L CIV USN NMRLC DET NORA YT VA (USA)" userId="58dafa95-098a-47a3-accf-f7db35c9f836" providerId="ADAL" clId="{D55BC468-A67A-484D-8DC3-B81D8A06D376}" dt="2026-05-07T16:20:56.107" v="20" actId="1076"/>
          <ac:spMkLst>
            <pc:docMk/>
            <pc:sldMk cId="241841636" sldId="265"/>
            <ac:spMk id="10" creationId="{16E4D235-7F90-3585-3C72-BA24BC2779B7}"/>
          </ac:spMkLst>
        </pc:spChg>
        <pc:picChg chg="mod">
          <ac:chgData name="Lesson, Jaime L CIV USN NMRLC DET NORA YT VA (USA)" userId="58dafa95-098a-47a3-accf-f7db35c9f836" providerId="ADAL" clId="{D55BC468-A67A-484D-8DC3-B81D8A06D376}" dt="2026-05-07T16:34:21.987" v="26" actId="1076"/>
          <ac:picMkLst>
            <pc:docMk/>
            <pc:sldMk cId="241841636" sldId="265"/>
            <ac:picMk id="2" creationId="{A91843FC-4E5B-875B-6FD2-BAB699C1DAB4}"/>
          </ac:picMkLst>
        </pc:picChg>
      </pc:sldChg>
    </pc:docChg>
  </pc:docChgLst>
  <pc:docChgLst>
    <pc:chgData name="Lesson, Jaime L CIV USN NMRLC DET NORA YT VA (USA)" userId="58dafa95-098a-47a3-accf-f7db35c9f836" providerId="ADAL" clId="{61CF9F9B-E373-4731-8696-0CC1126F5B7C}"/>
    <pc:docChg chg="modSld">
      <pc:chgData name="Lesson, Jaime L CIV USN NMRLC DET NORA YT VA (USA)" userId="58dafa95-098a-47a3-accf-f7db35c9f836" providerId="ADAL" clId="{61CF9F9B-E373-4731-8696-0CC1126F5B7C}" dt="2026-05-29T13:37:14.566" v="3" actId="1440"/>
      <pc:docMkLst>
        <pc:docMk/>
      </pc:docMkLst>
      <pc:sldChg chg="modSp mod">
        <pc:chgData name="Lesson, Jaime L CIV USN NMRLC DET NORA YT VA (USA)" userId="58dafa95-098a-47a3-accf-f7db35c9f836" providerId="ADAL" clId="{61CF9F9B-E373-4731-8696-0CC1126F5B7C}" dt="2026-05-29T13:37:14.566" v="3" actId="1440"/>
        <pc:sldMkLst>
          <pc:docMk/>
          <pc:sldMk cId="241841636" sldId="265"/>
        </pc:sldMkLst>
        <pc:picChg chg="mod">
          <ac:chgData name="Lesson, Jaime L CIV USN NMRLC DET NORA YT VA (USA)" userId="58dafa95-098a-47a3-accf-f7db35c9f836" providerId="ADAL" clId="{61CF9F9B-E373-4731-8696-0CC1126F5B7C}" dt="2026-05-29T13:37:14.566" v="3" actId="1440"/>
          <ac:picMkLst>
            <pc:docMk/>
            <pc:sldMk cId="241841636" sldId="265"/>
            <ac:picMk id="2" creationId="{A91843FC-4E5B-875B-6FD2-BAB699C1DAB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B55E9-25A6-4696-96C3-1FA2BD3DF4D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BFC6B0-E484-4D62-BCC0-18EA1FE0C0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of them as 'no-line' multifocal lenses.</a:t>
          </a:r>
        </a:p>
      </dgm:t>
    </dgm:pt>
    <dgm:pt modelId="{6F844CA5-6403-4760-BB46-AB15C4205742}" type="parTrans" cxnId="{7A111E25-681D-4F41-8787-8FCEA0D3FB7C}">
      <dgm:prSet/>
      <dgm:spPr/>
      <dgm:t>
        <a:bodyPr/>
        <a:lstStyle/>
        <a:p>
          <a:endParaRPr lang="en-US"/>
        </a:p>
      </dgm:t>
    </dgm:pt>
    <dgm:pt modelId="{516A7EAB-6691-459D-8E69-AE3CA2DDD675}" type="sibTrans" cxnId="{7A111E25-681D-4F41-8787-8FCEA0D3FB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8FCECE-B075-4F94-98C3-2CCD060A7F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They provide a smooth, seamless transition between different visual zones.</a:t>
          </a:r>
        </a:p>
      </dgm:t>
    </dgm:pt>
    <dgm:pt modelId="{507CCBC1-3D58-4798-85E7-BAADBF11A627}" type="parTrans" cxnId="{13746D3A-4A61-486B-95D0-D5D0CB65A3F6}">
      <dgm:prSet/>
      <dgm:spPr/>
      <dgm:t>
        <a:bodyPr/>
        <a:lstStyle/>
        <a:p>
          <a:endParaRPr lang="en-US"/>
        </a:p>
      </dgm:t>
    </dgm:pt>
    <dgm:pt modelId="{20274ED6-111D-4640-A1FC-3495E87FDEFB}" type="sibTrans" cxnId="{13746D3A-4A61-486B-95D0-D5D0CB65A3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E049A8-A15B-4779-829A-27EC6CBFCA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Three main zones for clear vision at all distances: Distance, Intermediate, and Near.</a:t>
          </a:r>
        </a:p>
      </dgm:t>
    </dgm:pt>
    <dgm:pt modelId="{873A8B50-6B5F-4092-8B75-76568ADD09D2}" type="parTrans" cxnId="{0764D205-55F1-405E-8CF8-FFF1D823DC25}">
      <dgm:prSet/>
      <dgm:spPr/>
      <dgm:t>
        <a:bodyPr/>
        <a:lstStyle/>
        <a:p>
          <a:endParaRPr lang="en-US"/>
        </a:p>
      </dgm:t>
    </dgm:pt>
    <dgm:pt modelId="{86F0AD91-2DD6-4A4D-B70F-3C9000D22D74}" type="sibTrans" cxnId="{0764D205-55F1-405E-8CF8-FFF1D823DC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8C0BFB-3010-4582-B937-60143F2910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means no more 'image jump' like with traditional bifocals.</a:t>
          </a:r>
        </a:p>
      </dgm:t>
    </dgm:pt>
    <dgm:pt modelId="{FA8658EE-4DB5-419E-B980-18C9FE58DBC4}" type="parTrans" cxnId="{FE3F670B-1F0C-4483-8357-E702BB70F46D}">
      <dgm:prSet/>
      <dgm:spPr/>
      <dgm:t>
        <a:bodyPr/>
        <a:lstStyle/>
        <a:p>
          <a:endParaRPr lang="en-US"/>
        </a:p>
      </dgm:t>
    </dgm:pt>
    <dgm:pt modelId="{28E42A0B-DF8D-4970-8EC4-28D8E15CB6D6}" type="sibTrans" cxnId="{FE3F670B-1F0C-4483-8357-E702BB70F46D}">
      <dgm:prSet/>
      <dgm:spPr/>
      <dgm:t>
        <a:bodyPr/>
        <a:lstStyle/>
        <a:p>
          <a:endParaRPr lang="en-US"/>
        </a:p>
      </dgm:t>
    </dgm:pt>
    <dgm:pt modelId="{E8FA5B5A-CB5C-4286-843E-9A663DBF891B}" type="pres">
      <dgm:prSet presAssocID="{401B55E9-25A6-4696-96C3-1FA2BD3DF4D8}" presName="root" presStyleCnt="0">
        <dgm:presLayoutVars>
          <dgm:dir/>
          <dgm:resizeHandles val="exact"/>
        </dgm:presLayoutVars>
      </dgm:prSet>
      <dgm:spPr/>
    </dgm:pt>
    <dgm:pt modelId="{F8213DF2-0868-4FB9-9575-B15CFF80ABCF}" type="pres">
      <dgm:prSet presAssocID="{401B55E9-25A6-4696-96C3-1FA2BD3DF4D8}" presName="container" presStyleCnt="0">
        <dgm:presLayoutVars>
          <dgm:dir/>
          <dgm:resizeHandles val="exact"/>
        </dgm:presLayoutVars>
      </dgm:prSet>
      <dgm:spPr/>
    </dgm:pt>
    <dgm:pt modelId="{24244229-324D-4CD1-B4CB-1629C891ECE5}" type="pres">
      <dgm:prSet presAssocID="{67BFC6B0-E484-4D62-BCC0-18EA1FE0C0A5}" presName="compNode" presStyleCnt="0"/>
      <dgm:spPr/>
    </dgm:pt>
    <dgm:pt modelId="{9B42266F-E48D-4880-9053-747793AD7744}" type="pres">
      <dgm:prSet presAssocID="{67BFC6B0-E484-4D62-BCC0-18EA1FE0C0A5}" presName="iconBgRect" presStyleLbl="bgShp" presStyleIdx="0" presStyleCnt="4"/>
      <dgm:spPr/>
    </dgm:pt>
    <dgm:pt modelId="{01111AF7-2DFC-4339-9086-ADD5839B9FE3}" type="pres">
      <dgm:prSet presAssocID="{67BFC6B0-E484-4D62-BCC0-18EA1FE0C0A5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D4B556F5-75B0-49CB-9819-D85062635408}" type="pres">
      <dgm:prSet presAssocID="{67BFC6B0-E484-4D62-BCC0-18EA1FE0C0A5}" presName="spaceRect" presStyleCnt="0"/>
      <dgm:spPr/>
    </dgm:pt>
    <dgm:pt modelId="{E11F9700-18FB-427A-A1CE-820F5B82C944}" type="pres">
      <dgm:prSet presAssocID="{67BFC6B0-E484-4D62-BCC0-18EA1FE0C0A5}" presName="textRect" presStyleLbl="revTx" presStyleIdx="0" presStyleCnt="4">
        <dgm:presLayoutVars>
          <dgm:chMax val="1"/>
          <dgm:chPref val="1"/>
        </dgm:presLayoutVars>
      </dgm:prSet>
      <dgm:spPr/>
    </dgm:pt>
    <dgm:pt modelId="{4C8F4F11-51B0-4D57-BEF8-66E06931396E}" type="pres">
      <dgm:prSet presAssocID="{516A7EAB-6691-459D-8E69-AE3CA2DDD675}" presName="sibTrans" presStyleLbl="sibTrans2D1" presStyleIdx="0" presStyleCnt="0"/>
      <dgm:spPr/>
    </dgm:pt>
    <dgm:pt modelId="{30C0E81D-E255-4852-B0E0-A63211A1897B}" type="pres">
      <dgm:prSet presAssocID="{DA8FCECE-B075-4F94-98C3-2CCD060A7F81}" presName="compNode" presStyleCnt="0"/>
      <dgm:spPr/>
    </dgm:pt>
    <dgm:pt modelId="{6ED6D1E2-754C-4570-9873-67A45BC17E3F}" type="pres">
      <dgm:prSet presAssocID="{DA8FCECE-B075-4F94-98C3-2CCD060A7F81}" presName="iconBgRect" presStyleLbl="bgShp" presStyleIdx="1" presStyleCnt="4"/>
      <dgm:spPr/>
    </dgm:pt>
    <dgm:pt modelId="{B2B0D678-54EA-458B-90E5-8A6CBE8A06F1}" type="pres">
      <dgm:prSet presAssocID="{DA8FCECE-B075-4F94-98C3-2CCD060A7F8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6CCAF920-9F7F-49DC-BEB5-8947D1EFBA0B}" type="pres">
      <dgm:prSet presAssocID="{DA8FCECE-B075-4F94-98C3-2CCD060A7F81}" presName="spaceRect" presStyleCnt="0"/>
      <dgm:spPr/>
    </dgm:pt>
    <dgm:pt modelId="{B6BE2970-7026-4639-ADFA-AF81145ABC95}" type="pres">
      <dgm:prSet presAssocID="{DA8FCECE-B075-4F94-98C3-2CCD060A7F81}" presName="textRect" presStyleLbl="revTx" presStyleIdx="1" presStyleCnt="4">
        <dgm:presLayoutVars>
          <dgm:chMax val="1"/>
          <dgm:chPref val="1"/>
        </dgm:presLayoutVars>
      </dgm:prSet>
      <dgm:spPr/>
    </dgm:pt>
    <dgm:pt modelId="{53D4CEDD-30DF-4440-894F-E3168186B015}" type="pres">
      <dgm:prSet presAssocID="{20274ED6-111D-4640-A1FC-3495E87FDEFB}" presName="sibTrans" presStyleLbl="sibTrans2D1" presStyleIdx="0" presStyleCnt="0"/>
      <dgm:spPr/>
    </dgm:pt>
    <dgm:pt modelId="{82905A58-CABC-407B-A6BC-0BDAEEA0E893}" type="pres">
      <dgm:prSet presAssocID="{66E049A8-A15B-4779-829A-27EC6CBFCAD4}" presName="compNode" presStyleCnt="0"/>
      <dgm:spPr/>
    </dgm:pt>
    <dgm:pt modelId="{52A37B70-BA8D-4488-B259-20B20ACB57E1}" type="pres">
      <dgm:prSet presAssocID="{66E049A8-A15B-4779-829A-27EC6CBFCAD4}" presName="iconBgRect" presStyleLbl="bgShp" presStyleIdx="2" presStyleCnt="4"/>
      <dgm:spPr/>
    </dgm:pt>
    <dgm:pt modelId="{B08B70B6-D0A9-4975-A9A0-CD1DC44C77A1}" type="pres">
      <dgm:prSet presAssocID="{66E049A8-A15B-4779-829A-27EC6CBFCAD4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3F4ED3D8-948D-4547-9A70-A56E400E9A97}" type="pres">
      <dgm:prSet presAssocID="{66E049A8-A15B-4779-829A-27EC6CBFCAD4}" presName="spaceRect" presStyleCnt="0"/>
      <dgm:spPr/>
    </dgm:pt>
    <dgm:pt modelId="{70C1949A-1275-4054-BD52-E3F0109C665C}" type="pres">
      <dgm:prSet presAssocID="{66E049A8-A15B-4779-829A-27EC6CBFCAD4}" presName="textRect" presStyleLbl="revTx" presStyleIdx="2" presStyleCnt="4">
        <dgm:presLayoutVars>
          <dgm:chMax val="1"/>
          <dgm:chPref val="1"/>
        </dgm:presLayoutVars>
      </dgm:prSet>
      <dgm:spPr/>
    </dgm:pt>
    <dgm:pt modelId="{FB0D8791-CB02-4C54-BDCF-681C100548EE}" type="pres">
      <dgm:prSet presAssocID="{86F0AD91-2DD6-4A4D-B70F-3C9000D22D74}" presName="sibTrans" presStyleLbl="sibTrans2D1" presStyleIdx="0" presStyleCnt="0"/>
      <dgm:spPr/>
    </dgm:pt>
    <dgm:pt modelId="{140A966F-CD1F-4501-80B5-5C8887015A5F}" type="pres">
      <dgm:prSet presAssocID="{4C8C0BFB-3010-4582-B937-60143F29101A}" presName="compNode" presStyleCnt="0"/>
      <dgm:spPr/>
    </dgm:pt>
    <dgm:pt modelId="{A8BE3039-3151-42C2-A364-3EACFDB40AF9}" type="pres">
      <dgm:prSet presAssocID="{4C8C0BFB-3010-4582-B937-60143F29101A}" presName="iconBgRect" presStyleLbl="bgShp" presStyleIdx="3" presStyleCnt="4"/>
      <dgm:spPr/>
    </dgm:pt>
    <dgm:pt modelId="{AFB81465-6473-4738-9D8A-C55ED0E961D9}" type="pres">
      <dgm:prSet presAssocID="{4C8C0BFB-3010-4582-B937-60143F29101A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D0D1B15-7B8D-4011-90A5-27634DD54188}" type="pres">
      <dgm:prSet presAssocID="{4C8C0BFB-3010-4582-B937-60143F29101A}" presName="spaceRect" presStyleCnt="0"/>
      <dgm:spPr/>
    </dgm:pt>
    <dgm:pt modelId="{C3802B9B-4240-4B84-93E9-AF1511391E6D}" type="pres">
      <dgm:prSet presAssocID="{4C8C0BFB-3010-4582-B937-60143F29101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764D205-55F1-405E-8CF8-FFF1D823DC25}" srcId="{401B55E9-25A6-4696-96C3-1FA2BD3DF4D8}" destId="{66E049A8-A15B-4779-829A-27EC6CBFCAD4}" srcOrd="2" destOrd="0" parTransId="{873A8B50-6B5F-4092-8B75-76568ADD09D2}" sibTransId="{86F0AD91-2DD6-4A4D-B70F-3C9000D22D74}"/>
    <dgm:cxn modelId="{FE3F670B-1F0C-4483-8357-E702BB70F46D}" srcId="{401B55E9-25A6-4696-96C3-1FA2BD3DF4D8}" destId="{4C8C0BFB-3010-4582-B937-60143F29101A}" srcOrd="3" destOrd="0" parTransId="{FA8658EE-4DB5-419E-B980-18C9FE58DBC4}" sibTransId="{28E42A0B-DF8D-4970-8EC4-28D8E15CB6D6}"/>
    <dgm:cxn modelId="{7A111E25-681D-4F41-8787-8FCEA0D3FB7C}" srcId="{401B55E9-25A6-4696-96C3-1FA2BD3DF4D8}" destId="{67BFC6B0-E484-4D62-BCC0-18EA1FE0C0A5}" srcOrd="0" destOrd="0" parTransId="{6F844CA5-6403-4760-BB46-AB15C4205742}" sibTransId="{516A7EAB-6691-459D-8E69-AE3CA2DDD675}"/>
    <dgm:cxn modelId="{EBDF3429-E141-453C-81B0-D76988FF522E}" type="presOf" srcId="{516A7EAB-6691-459D-8E69-AE3CA2DDD675}" destId="{4C8F4F11-51B0-4D57-BEF8-66E06931396E}" srcOrd="0" destOrd="0" presId="urn:microsoft.com/office/officeart/2018/2/layout/IconCircleList"/>
    <dgm:cxn modelId="{8AD34536-BD20-4B7F-9127-02C80D563C7C}" type="presOf" srcId="{DA8FCECE-B075-4F94-98C3-2CCD060A7F81}" destId="{B6BE2970-7026-4639-ADFA-AF81145ABC95}" srcOrd="0" destOrd="0" presId="urn:microsoft.com/office/officeart/2018/2/layout/IconCircleList"/>
    <dgm:cxn modelId="{13746D3A-4A61-486B-95D0-D5D0CB65A3F6}" srcId="{401B55E9-25A6-4696-96C3-1FA2BD3DF4D8}" destId="{DA8FCECE-B075-4F94-98C3-2CCD060A7F81}" srcOrd="1" destOrd="0" parTransId="{507CCBC1-3D58-4798-85E7-BAADBF11A627}" sibTransId="{20274ED6-111D-4640-A1FC-3495E87FDEFB}"/>
    <dgm:cxn modelId="{77E22D44-B5AA-449A-AE56-F4712CC62565}" type="presOf" srcId="{20274ED6-111D-4640-A1FC-3495E87FDEFB}" destId="{53D4CEDD-30DF-4440-894F-E3168186B015}" srcOrd="0" destOrd="0" presId="urn:microsoft.com/office/officeart/2018/2/layout/IconCircleList"/>
    <dgm:cxn modelId="{A1BAC670-50AA-4CB2-8D11-F5F40548ABA9}" type="presOf" srcId="{86F0AD91-2DD6-4A4D-B70F-3C9000D22D74}" destId="{FB0D8791-CB02-4C54-BDCF-681C100548EE}" srcOrd="0" destOrd="0" presId="urn:microsoft.com/office/officeart/2018/2/layout/IconCircleList"/>
    <dgm:cxn modelId="{60448A98-02A1-42D5-A96F-9FFA066C6983}" type="presOf" srcId="{66E049A8-A15B-4779-829A-27EC6CBFCAD4}" destId="{70C1949A-1275-4054-BD52-E3F0109C665C}" srcOrd="0" destOrd="0" presId="urn:microsoft.com/office/officeart/2018/2/layout/IconCircleList"/>
    <dgm:cxn modelId="{BA9472BE-DB17-4B35-87E8-2C3A6F40B2CF}" type="presOf" srcId="{67BFC6B0-E484-4D62-BCC0-18EA1FE0C0A5}" destId="{E11F9700-18FB-427A-A1CE-820F5B82C944}" srcOrd="0" destOrd="0" presId="urn:microsoft.com/office/officeart/2018/2/layout/IconCircleList"/>
    <dgm:cxn modelId="{E8E7E5CD-9997-4890-B57E-9531A15D9B04}" type="presOf" srcId="{401B55E9-25A6-4696-96C3-1FA2BD3DF4D8}" destId="{E8FA5B5A-CB5C-4286-843E-9A663DBF891B}" srcOrd="0" destOrd="0" presId="urn:microsoft.com/office/officeart/2018/2/layout/IconCircleList"/>
    <dgm:cxn modelId="{1B8EA7D1-4D0A-4840-9D9F-B94A8B99A623}" type="presOf" srcId="{4C8C0BFB-3010-4582-B937-60143F29101A}" destId="{C3802B9B-4240-4B84-93E9-AF1511391E6D}" srcOrd="0" destOrd="0" presId="urn:microsoft.com/office/officeart/2018/2/layout/IconCircleList"/>
    <dgm:cxn modelId="{7C68629C-7944-4A4A-A774-ECC3C0815D23}" type="presParOf" srcId="{E8FA5B5A-CB5C-4286-843E-9A663DBF891B}" destId="{F8213DF2-0868-4FB9-9575-B15CFF80ABCF}" srcOrd="0" destOrd="0" presId="urn:microsoft.com/office/officeart/2018/2/layout/IconCircleList"/>
    <dgm:cxn modelId="{767E7DFB-A395-47A3-B0CB-B1473D97A584}" type="presParOf" srcId="{F8213DF2-0868-4FB9-9575-B15CFF80ABCF}" destId="{24244229-324D-4CD1-B4CB-1629C891ECE5}" srcOrd="0" destOrd="0" presId="urn:microsoft.com/office/officeart/2018/2/layout/IconCircleList"/>
    <dgm:cxn modelId="{01191C2D-3E88-432B-A97F-386DC258D5D6}" type="presParOf" srcId="{24244229-324D-4CD1-B4CB-1629C891ECE5}" destId="{9B42266F-E48D-4880-9053-747793AD7744}" srcOrd="0" destOrd="0" presId="urn:microsoft.com/office/officeart/2018/2/layout/IconCircleList"/>
    <dgm:cxn modelId="{97EFC027-80C4-402F-BFC1-267E302D72F1}" type="presParOf" srcId="{24244229-324D-4CD1-B4CB-1629C891ECE5}" destId="{01111AF7-2DFC-4339-9086-ADD5839B9FE3}" srcOrd="1" destOrd="0" presId="urn:microsoft.com/office/officeart/2018/2/layout/IconCircleList"/>
    <dgm:cxn modelId="{BBBE946F-FA6A-4379-9868-48697E2DE334}" type="presParOf" srcId="{24244229-324D-4CD1-B4CB-1629C891ECE5}" destId="{D4B556F5-75B0-49CB-9819-D85062635408}" srcOrd="2" destOrd="0" presId="urn:microsoft.com/office/officeart/2018/2/layout/IconCircleList"/>
    <dgm:cxn modelId="{F8FEA2D4-159E-43A7-9B1F-5C0401884709}" type="presParOf" srcId="{24244229-324D-4CD1-B4CB-1629C891ECE5}" destId="{E11F9700-18FB-427A-A1CE-820F5B82C944}" srcOrd="3" destOrd="0" presId="urn:microsoft.com/office/officeart/2018/2/layout/IconCircleList"/>
    <dgm:cxn modelId="{50CBC260-A0E1-4BA4-BE9C-C2C5396685A0}" type="presParOf" srcId="{F8213DF2-0868-4FB9-9575-B15CFF80ABCF}" destId="{4C8F4F11-51B0-4D57-BEF8-66E06931396E}" srcOrd="1" destOrd="0" presId="urn:microsoft.com/office/officeart/2018/2/layout/IconCircleList"/>
    <dgm:cxn modelId="{DF54CDD8-90C6-47A0-9B8C-B04CAC2B35AD}" type="presParOf" srcId="{F8213DF2-0868-4FB9-9575-B15CFF80ABCF}" destId="{30C0E81D-E255-4852-B0E0-A63211A1897B}" srcOrd="2" destOrd="0" presId="urn:microsoft.com/office/officeart/2018/2/layout/IconCircleList"/>
    <dgm:cxn modelId="{3171F11C-C8BA-4178-A668-F583239DC68E}" type="presParOf" srcId="{30C0E81D-E255-4852-B0E0-A63211A1897B}" destId="{6ED6D1E2-754C-4570-9873-67A45BC17E3F}" srcOrd="0" destOrd="0" presId="urn:microsoft.com/office/officeart/2018/2/layout/IconCircleList"/>
    <dgm:cxn modelId="{948B9269-640E-4907-AA4F-8ED1D4693AC7}" type="presParOf" srcId="{30C0E81D-E255-4852-B0E0-A63211A1897B}" destId="{B2B0D678-54EA-458B-90E5-8A6CBE8A06F1}" srcOrd="1" destOrd="0" presId="urn:microsoft.com/office/officeart/2018/2/layout/IconCircleList"/>
    <dgm:cxn modelId="{26048E40-4C36-4CB1-9C01-D755AA785845}" type="presParOf" srcId="{30C0E81D-E255-4852-B0E0-A63211A1897B}" destId="{6CCAF920-9F7F-49DC-BEB5-8947D1EFBA0B}" srcOrd="2" destOrd="0" presId="urn:microsoft.com/office/officeart/2018/2/layout/IconCircleList"/>
    <dgm:cxn modelId="{2805B13C-D0B5-40D4-B96C-178006703404}" type="presParOf" srcId="{30C0E81D-E255-4852-B0E0-A63211A1897B}" destId="{B6BE2970-7026-4639-ADFA-AF81145ABC95}" srcOrd="3" destOrd="0" presId="urn:microsoft.com/office/officeart/2018/2/layout/IconCircleList"/>
    <dgm:cxn modelId="{DA032D1E-DD50-4D39-8FF9-A0DF430CCDFC}" type="presParOf" srcId="{F8213DF2-0868-4FB9-9575-B15CFF80ABCF}" destId="{53D4CEDD-30DF-4440-894F-E3168186B015}" srcOrd="3" destOrd="0" presId="urn:microsoft.com/office/officeart/2018/2/layout/IconCircleList"/>
    <dgm:cxn modelId="{08051426-433C-40C4-96A0-E6787165C7CA}" type="presParOf" srcId="{F8213DF2-0868-4FB9-9575-B15CFF80ABCF}" destId="{82905A58-CABC-407B-A6BC-0BDAEEA0E893}" srcOrd="4" destOrd="0" presId="urn:microsoft.com/office/officeart/2018/2/layout/IconCircleList"/>
    <dgm:cxn modelId="{545C4C57-4403-4269-AA5E-3B4D5B3F898A}" type="presParOf" srcId="{82905A58-CABC-407B-A6BC-0BDAEEA0E893}" destId="{52A37B70-BA8D-4488-B259-20B20ACB57E1}" srcOrd="0" destOrd="0" presId="urn:microsoft.com/office/officeart/2018/2/layout/IconCircleList"/>
    <dgm:cxn modelId="{D47E52FC-D197-4C01-8496-BD15CBE30843}" type="presParOf" srcId="{82905A58-CABC-407B-A6BC-0BDAEEA0E893}" destId="{B08B70B6-D0A9-4975-A9A0-CD1DC44C77A1}" srcOrd="1" destOrd="0" presId="urn:microsoft.com/office/officeart/2018/2/layout/IconCircleList"/>
    <dgm:cxn modelId="{B7B46036-8FFC-4882-9211-B0B8B6C175D7}" type="presParOf" srcId="{82905A58-CABC-407B-A6BC-0BDAEEA0E893}" destId="{3F4ED3D8-948D-4547-9A70-A56E400E9A97}" srcOrd="2" destOrd="0" presId="urn:microsoft.com/office/officeart/2018/2/layout/IconCircleList"/>
    <dgm:cxn modelId="{3772403E-56B8-49F8-B019-BAFC1CA0C372}" type="presParOf" srcId="{82905A58-CABC-407B-A6BC-0BDAEEA0E893}" destId="{70C1949A-1275-4054-BD52-E3F0109C665C}" srcOrd="3" destOrd="0" presId="urn:microsoft.com/office/officeart/2018/2/layout/IconCircleList"/>
    <dgm:cxn modelId="{1C07F635-6958-4A33-9CA0-437E79FA6D68}" type="presParOf" srcId="{F8213DF2-0868-4FB9-9575-B15CFF80ABCF}" destId="{FB0D8791-CB02-4C54-BDCF-681C100548EE}" srcOrd="5" destOrd="0" presId="urn:microsoft.com/office/officeart/2018/2/layout/IconCircleList"/>
    <dgm:cxn modelId="{D4734054-E405-4CB9-AFF4-460046B6EBA3}" type="presParOf" srcId="{F8213DF2-0868-4FB9-9575-B15CFF80ABCF}" destId="{140A966F-CD1F-4501-80B5-5C8887015A5F}" srcOrd="6" destOrd="0" presId="urn:microsoft.com/office/officeart/2018/2/layout/IconCircleList"/>
    <dgm:cxn modelId="{0B40186F-4339-4C98-BFA4-B2CFD10CC67D}" type="presParOf" srcId="{140A966F-CD1F-4501-80B5-5C8887015A5F}" destId="{A8BE3039-3151-42C2-A364-3EACFDB40AF9}" srcOrd="0" destOrd="0" presId="urn:microsoft.com/office/officeart/2018/2/layout/IconCircleList"/>
    <dgm:cxn modelId="{63AA2A49-5A40-4402-96B7-846D58175014}" type="presParOf" srcId="{140A966F-CD1F-4501-80B5-5C8887015A5F}" destId="{AFB81465-6473-4738-9D8A-C55ED0E961D9}" srcOrd="1" destOrd="0" presId="urn:microsoft.com/office/officeart/2018/2/layout/IconCircleList"/>
    <dgm:cxn modelId="{602DF78E-EC07-4F23-AAA9-895E61EEECEF}" type="presParOf" srcId="{140A966F-CD1F-4501-80B5-5C8887015A5F}" destId="{BD0D1B15-7B8D-4011-90A5-27634DD54188}" srcOrd="2" destOrd="0" presId="urn:microsoft.com/office/officeart/2018/2/layout/IconCircleList"/>
    <dgm:cxn modelId="{9691BF71-1D5E-425D-8390-1BB1763CC71C}" type="presParOf" srcId="{140A966F-CD1F-4501-80B5-5C8887015A5F}" destId="{C3802B9B-4240-4B84-93E9-AF1511391E6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C6D90-A791-4A15-9193-61C9376DE13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3A3107-3F08-456C-95A3-DD65F411E29E}">
      <dgm:prSet/>
      <dgm:spPr/>
      <dgm:t>
        <a:bodyPr/>
        <a:lstStyle/>
        <a:p>
          <a:r>
            <a:rPr lang="en-US"/>
            <a:t>This is the most important tip for adapting to your new lenses.</a:t>
          </a:r>
        </a:p>
      </dgm:t>
    </dgm:pt>
    <dgm:pt modelId="{92EBDBA0-DCCE-40F7-9128-517E372F5941}" type="parTrans" cxnId="{064A7E22-505D-4E97-AD3C-41FCF2C18D26}">
      <dgm:prSet/>
      <dgm:spPr/>
      <dgm:t>
        <a:bodyPr/>
        <a:lstStyle/>
        <a:p>
          <a:endParaRPr lang="en-US"/>
        </a:p>
      </dgm:t>
    </dgm:pt>
    <dgm:pt modelId="{1F546FF4-E330-4D89-8141-AA2B8E540289}" type="sibTrans" cxnId="{064A7E22-505D-4E97-AD3C-41FCF2C18D26}">
      <dgm:prSet/>
      <dgm:spPr/>
      <dgm:t>
        <a:bodyPr/>
        <a:lstStyle/>
        <a:p>
          <a:endParaRPr lang="en-US"/>
        </a:p>
      </dgm:t>
    </dgm:pt>
    <dgm:pt modelId="{132F926D-0C22-477E-8AFF-28134FADDA0C}">
      <dgm:prSet/>
      <dgm:spPr/>
      <dgm:t>
        <a:bodyPr/>
        <a:lstStyle/>
        <a:p>
          <a:r>
            <a:rPr lang="en-US"/>
            <a:t>To see something clearly, point your head and nose directly at it.</a:t>
          </a:r>
        </a:p>
      </dgm:t>
    </dgm:pt>
    <dgm:pt modelId="{8568D006-C85B-445D-886E-293B8512AB76}" type="parTrans" cxnId="{ABC7DE04-7678-4EDE-A540-AB7C998A9097}">
      <dgm:prSet/>
      <dgm:spPr/>
      <dgm:t>
        <a:bodyPr/>
        <a:lstStyle/>
        <a:p>
          <a:endParaRPr lang="en-US"/>
        </a:p>
      </dgm:t>
    </dgm:pt>
    <dgm:pt modelId="{D7834C27-CD6D-4D69-ABB2-1BFC9C69EE05}" type="sibTrans" cxnId="{ABC7DE04-7678-4EDE-A540-AB7C998A9097}">
      <dgm:prSet/>
      <dgm:spPr/>
      <dgm:t>
        <a:bodyPr/>
        <a:lstStyle/>
        <a:p>
          <a:endParaRPr lang="en-US"/>
        </a:p>
      </dgm:t>
    </dgm:pt>
    <dgm:pt modelId="{F02A88AA-6CE9-456C-A5F9-C565E5A35DDA}">
      <dgm:prSet/>
      <dgm:spPr/>
      <dgm:t>
        <a:bodyPr/>
        <a:lstStyle/>
        <a:p>
          <a:r>
            <a:rPr lang="en-US"/>
            <a:t>Don't just move your eyes side-to-side, as this will lead you into the softer, less clear peripheral areas of the lens.</a:t>
          </a:r>
        </a:p>
      </dgm:t>
    </dgm:pt>
    <dgm:pt modelId="{5D3ED05A-4260-46B1-AE6C-90BB21C60FBC}" type="parTrans" cxnId="{66F16856-02B1-446D-B1F2-2EEAF34DA08F}">
      <dgm:prSet/>
      <dgm:spPr/>
      <dgm:t>
        <a:bodyPr/>
        <a:lstStyle/>
        <a:p>
          <a:endParaRPr lang="en-US"/>
        </a:p>
      </dgm:t>
    </dgm:pt>
    <dgm:pt modelId="{4A099FA1-FFF1-45BB-9DC3-F606161711C4}" type="sibTrans" cxnId="{66F16856-02B1-446D-B1F2-2EEAF34DA08F}">
      <dgm:prSet/>
      <dgm:spPr/>
      <dgm:t>
        <a:bodyPr/>
        <a:lstStyle/>
        <a:p>
          <a:endParaRPr lang="en-US"/>
        </a:p>
      </dgm:t>
    </dgm:pt>
    <dgm:pt modelId="{395E636C-91C4-4F55-8812-AF92BBE692D1}" type="pres">
      <dgm:prSet presAssocID="{FBFC6D90-A791-4A15-9193-61C9376DE135}" presName="Name0" presStyleCnt="0">
        <dgm:presLayoutVars>
          <dgm:dir/>
          <dgm:animLvl val="lvl"/>
          <dgm:resizeHandles val="exact"/>
        </dgm:presLayoutVars>
      </dgm:prSet>
      <dgm:spPr/>
    </dgm:pt>
    <dgm:pt modelId="{40F808D1-8DD6-40D8-A185-B4368E9AE042}" type="pres">
      <dgm:prSet presAssocID="{F02A88AA-6CE9-456C-A5F9-C565E5A35DDA}" presName="boxAndChildren" presStyleCnt="0"/>
      <dgm:spPr/>
    </dgm:pt>
    <dgm:pt modelId="{657BD5E0-C5CF-439F-A037-DB435993A74E}" type="pres">
      <dgm:prSet presAssocID="{F02A88AA-6CE9-456C-A5F9-C565E5A35DDA}" presName="parentTextBox" presStyleLbl="node1" presStyleIdx="0" presStyleCnt="3"/>
      <dgm:spPr/>
    </dgm:pt>
    <dgm:pt modelId="{465C67EF-61AC-4CC4-AF0D-A737384ACC6F}" type="pres">
      <dgm:prSet presAssocID="{D7834C27-CD6D-4D69-ABB2-1BFC9C69EE05}" presName="sp" presStyleCnt="0"/>
      <dgm:spPr/>
    </dgm:pt>
    <dgm:pt modelId="{90B68DC0-EC18-49E2-9F1D-403FB5D22C26}" type="pres">
      <dgm:prSet presAssocID="{132F926D-0C22-477E-8AFF-28134FADDA0C}" presName="arrowAndChildren" presStyleCnt="0"/>
      <dgm:spPr/>
    </dgm:pt>
    <dgm:pt modelId="{CC04A75E-ABE0-472A-A3CA-EADBD2F3B1A4}" type="pres">
      <dgm:prSet presAssocID="{132F926D-0C22-477E-8AFF-28134FADDA0C}" presName="parentTextArrow" presStyleLbl="node1" presStyleIdx="1" presStyleCnt="3"/>
      <dgm:spPr/>
    </dgm:pt>
    <dgm:pt modelId="{DC4D7426-E6A8-450D-AA96-1A47959AF882}" type="pres">
      <dgm:prSet presAssocID="{1F546FF4-E330-4D89-8141-AA2B8E540289}" presName="sp" presStyleCnt="0"/>
      <dgm:spPr/>
    </dgm:pt>
    <dgm:pt modelId="{34755E86-38E9-46E7-B1F0-6F63B2A0F851}" type="pres">
      <dgm:prSet presAssocID="{C23A3107-3F08-456C-95A3-DD65F411E29E}" presName="arrowAndChildren" presStyleCnt="0"/>
      <dgm:spPr/>
    </dgm:pt>
    <dgm:pt modelId="{370BBF7B-0902-4610-9888-329BEC1C6DDF}" type="pres">
      <dgm:prSet presAssocID="{C23A3107-3F08-456C-95A3-DD65F411E29E}" presName="parentTextArrow" presStyleLbl="node1" presStyleIdx="2" presStyleCnt="3"/>
      <dgm:spPr/>
    </dgm:pt>
  </dgm:ptLst>
  <dgm:cxnLst>
    <dgm:cxn modelId="{ABC7DE04-7678-4EDE-A540-AB7C998A9097}" srcId="{FBFC6D90-A791-4A15-9193-61C9376DE135}" destId="{132F926D-0C22-477E-8AFF-28134FADDA0C}" srcOrd="1" destOrd="0" parTransId="{8568D006-C85B-445D-886E-293B8512AB76}" sibTransId="{D7834C27-CD6D-4D69-ABB2-1BFC9C69EE05}"/>
    <dgm:cxn modelId="{23F03407-8279-45F0-9178-90475D37DC3A}" type="presOf" srcId="{FBFC6D90-A791-4A15-9193-61C9376DE135}" destId="{395E636C-91C4-4F55-8812-AF92BBE692D1}" srcOrd="0" destOrd="0" presId="urn:microsoft.com/office/officeart/2005/8/layout/process4"/>
    <dgm:cxn modelId="{E9B1B609-BEA3-4A8D-B037-A569CA6E64ED}" type="presOf" srcId="{132F926D-0C22-477E-8AFF-28134FADDA0C}" destId="{CC04A75E-ABE0-472A-A3CA-EADBD2F3B1A4}" srcOrd="0" destOrd="0" presId="urn:microsoft.com/office/officeart/2005/8/layout/process4"/>
    <dgm:cxn modelId="{3390961D-7AFE-45BC-9E02-184CEA73EB1D}" type="presOf" srcId="{F02A88AA-6CE9-456C-A5F9-C565E5A35DDA}" destId="{657BD5E0-C5CF-439F-A037-DB435993A74E}" srcOrd="0" destOrd="0" presId="urn:microsoft.com/office/officeart/2005/8/layout/process4"/>
    <dgm:cxn modelId="{064A7E22-505D-4E97-AD3C-41FCF2C18D26}" srcId="{FBFC6D90-A791-4A15-9193-61C9376DE135}" destId="{C23A3107-3F08-456C-95A3-DD65F411E29E}" srcOrd="0" destOrd="0" parTransId="{92EBDBA0-DCCE-40F7-9128-517E372F5941}" sibTransId="{1F546FF4-E330-4D89-8141-AA2B8E540289}"/>
    <dgm:cxn modelId="{0589C722-5A92-428F-9EB5-6C2DF92D80F9}" type="presOf" srcId="{C23A3107-3F08-456C-95A3-DD65F411E29E}" destId="{370BBF7B-0902-4610-9888-329BEC1C6DDF}" srcOrd="0" destOrd="0" presId="urn:microsoft.com/office/officeart/2005/8/layout/process4"/>
    <dgm:cxn modelId="{66F16856-02B1-446D-B1F2-2EEAF34DA08F}" srcId="{FBFC6D90-A791-4A15-9193-61C9376DE135}" destId="{F02A88AA-6CE9-456C-A5F9-C565E5A35DDA}" srcOrd="2" destOrd="0" parTransId="{5D3ED05A-4260-46B1-AE6C-90BB21C60FBC}" sibTransId="{4A099FA1-FFF1-45BB-9DC3-F606161711C4}"/>
    <dgm:cxn modelId="{01027FE6-B725-4C75-BF4E-6D3F80344754}" type="presParOf" srcId="{395E636C-91C4-4F55-8812-AF92BBE692D1}" destId="{40F808D1-8DD6-40D8-A185-B4368E9AE042}" srcOrd="0" destOrd="0" presId="urn:microsoft.com/office/officeart/2005/8/layout/process4"/>
    <dgm:cxn modelId="{05EEB446-BCFE-4F35-9A43-557187752D1B}" type="presParOf" srcId="{40F808D1-8DD6-40D8-A185-B4368E9AE042}" destId="{657BD5E0-C5CF-439F-A037-DB435993A74E}" srcOrd="0" destOrd="0" presId="urn:microsoft.com/office/officeart/2005/8/layout/process4"/>
    <dgm:cxn modelId="{42439393-770A-483F-B8F6-1F56A6F01572}" type="presParOf" srcId="{395E636C-91C4-4F55-8812-AF92BBE692D1}" destId="{465C67EF-61AC-4CC4-AF0D-A737384ACC6F}" srcOrd="1" destOrd="0" presId="urn:microsoft.com/office/officeart/2005/8/layout/process4"/>
    <dgm:cxn modelId="{87E0A0F4-5D50-4FB8-B377-F79C466E1D71}" type="presParOf" srcId="{395E636C-91C4-4F55-8812-AF92BBE692D1}" destId="{90B68DC0-EC18-49E2-9F1D-403FB5D22C26}" srcOrd="2" destOrd="0" presId="urn:microsoft.com/office/officeart/2005/8/layout/process4"/>
    <dgm:cxn modelId="{556F85EC-33A5-4C4A-AFDC-68F4C0A5D46D}" type="presParOf" srcId="{90B68DC0-EC18-49E2-9F1D-403FB5D22C26}" destId="{CC04A75E-ABE0-472A-A3CA-EADBD2F3B1A4}" srcOrd="0" destOrd="0" presId="urn:microsoft.com/office/officeart/2005/8/layout/process4"/>
    <dgm:cxn modelId="{09BCA410-3910-496C-90B3-37370CB7AE8A}" type="presParOf" srcId="{395E636C-91C4-4F55-8812-AF92BBE692D1}" destId="{DC4D7426-E6A8-450D-AA96-1A47959AF882}" srcOrd="3" destOrd="0" presId="urn:microsoft.com/office/officeart/2005/8/layout/process4"/>
    <dgm:cxn modelId="{4A4957D9-1B59-4B9F-B78D-488F6AD2328E}" type="presParOf" srcId="{395E636C-91C4-4F55-8812-AF92BBE692D1}" destId="{34755E86-38E9-46E7-B1F0-6F63B2A0F851}" srcOrd="4" destOrd="0" presId="urn:microsoft.com/office/officeart/2005/8/layout/process4"/>
    <dgm:cxn modelId="{B735D642-0891-411D-AEF1-C0BA1F3D9953}" type="presParOf" srcId="{34755E86-38E9-46E7-B1F0-6F63B2A0F851}" destId="{370BBF7B-0902-4610-9888-329BEC1C6D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582E9-A83B-4DFC-927B-05599F2B261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83C605D-858E-4EA5-9DF7-652E5B2ADA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sides of progressive lenses contain peripheral distortion, which can create a 'swim' or 'sway' feeling at first.</a:t>
          </a:r>
        </a:p>
      </dgm:t>
    </dgm:pt>
    <dgm:pt modelId="{A8ACF0F1-8693-433F-9C59-8307199515D0}" type="parTrans" cxnId="{22B20859-F25E-4D67-81BA-718E65A41356}">
      <dgm:prSet/>
      <dgm:spPr/>
      <dgm:t>
        <a:bodyPr/>
        <a:lstStyle/>
        <a:p>
          <a:endParaRPr lang="en-US"/>
        </a:p>
      </dgm:t>
    </dgm:pt>
    <dgm:pt modelId="{4986FE39-AD56-4D57-AE58-78091410F9C8}" type="sibTrans" cxnId="{22B20859-F25E-4D67-81BA-718E65A41356}">
      <dgm:prSet/>
      <dgm:spPr/>
      <dgm:t>
        <a:bodyPr/>
        <a:lstStyle/>
        <a:p>
          <a:endParaRPr lang="en-US"/>
        </a:p>
      </dgm:t>
    </dgm:pt>
    <dgm:pt modelId="{58A0C331-4DE1-46CD-8F97-D4BC88371D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is a normal part of the lens design.</a:t>
          </a:r>
        </a:p>
      </dgm:t>
    </dgm:pt>
    <dgm:pt modelId="{210B679E-07E5-4D39-8C5D-4CDA8ED1A6A7}" type="parTrans" cxnId="{47B69322-2633-40B2-AB41-0B04056626F7}">
      <dgm:prSet/>
      <dgm:spPr/>
      <dgm:t>
        <a:bodyPr/>
        <a:lstStyle/>
        <a:p>
          <a:endParaRPr lang="en-US"/>
        </a:p>
      </dgm:t>
    </dgm:pt>
    <dgm:pt modelId="{304264D5-8EB6-4C6B-B54C-DD1DB8CF68C2}" type="sibTrans" cxnId="{47B69322-2633-40B2-AB41-0B04056626F7}">
      <dgm:prSet/>
      <dgm:spPr/>
      <dgm:t>
        <a:bodyPr/>
        <a:lstStyle/>
        <a:p>
          <a:endParaRPr lang="en-US"/>
        </a:p>
      </dgm:t>
    </dgm:pt>
    <dgm:pt modelId="{4E694BAF-7C0E-48CF-ACF8-D6130323E5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Your brain is amazing! It will learn to ignore these areas over time as you adapt.</a:t>
          </a:r>
        </a:p>
      </dgm:t>
    </dgm:pt>
    <dgm:pt modelId="{C0CFE1D7-AC21-4C2C-9C2C-C8F368DEAA10}" type="parTrans" cxnId="{41072BBA-EF5A-44FE-8228-D48DBACD8F6D}">
      <dgm:prSet/>
      <dgm:spPr/>
      <dgm:t>
        <a:bodyPr/>
        <a:lstStyle/>
        <a:p>
          <a:endParaRPr lang="en-US"/>
        </a:p>
      </dgm:t>
    </dgm:pt>
    <dgm:pt modelId="{8A573955-2B07-4E34-A3D9-CEB9296A00ED}" type="sibTrans" cxnId="{41072BBA-EF5A-44FE-8228-D48DBACD8F6D}">
      <dgm:prSet/>
      <dgm:spPr/>
      <dgm:t>
        <a:bodyPr/>
        <a:lstStyle/>
        <a:p>
          <a:endParaRPr lang="en-US"/>
        </a:p>
      </dgm:t>
    </dgm:pt>
    <dgm:pt modelId="{CDA78E3A-6BA0-4A07-BB8C-BE424D13F7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'Pointing your nose' helps you stay in the clearest part of the corridor and avoid this effect.</a:t>
          </a:r>
        </a:p>
      </dgm:t>
    </dgm:pt>
    <dgm:pt modelId="{10C30DB1-9E90-4117-ADA0-AF38DAFD42EB}" type="parTrans" cxnId="{CF2538E9-22ED-4DFE-964E-8E0C9C74F950}">
      <dgm:prSet/>
      <dgm:spPr/>
      <dgm:t>
        <a:bodyPr/>
        <a:lstStyle/>
        <a:p>
          <a:endParaRPr lang="en-US"/>
        </a:p>
      </dgm:t>
    </dgm:pt>
    <dgm:pt modelId="{69AB73FA-55B3-4841-BF06-817D898DEA4F}" type="sibTrans" cxnId="{CF2538E9-22ED-4DFE-964E-8E0C9C74F950}">
      <dgm:prSet/>
      <dgm:spPr/>
      <dgm:t>
        <a:bodyPr/>
        <a:lstStyle/>
        <a:p>
          <a:endParaRPr lang="en-US"/>
        </a:p>
      </dgm:t>
    </dgm:pt>
    <dgm:pt modelId="{6ADC2FC9-5851-462E-9E5C-4E23AD77492D}" type="pres">
      <dgm:prSet presAssocID="{D36582E9-A83B-4DFC-927B-05599F2B2619}" presName="root" presStyleCnt="0">
        <dgm:presLayoutVars>
          <dgm:dir/>
          <dgm:resizeHandles val="exact"/>
        </dgm:presLayoutVars>
      </dgm:prSet>
      <dgm:spPr/>
    </dgm:pt>
    <dgm:pt modelId="{65D7E3AC-D211-486E-AE20-5201A16E8BAC}" type="pres">
      <dgm:prSet presAssocID="{A83C605D-858E-4EA5-9DF7-652E5B2ADAC7}" presName="compNode" presStyleCnt="0"/>
      <dgm:spPr/>
    </dgm:pt>
    <dgm:pt modelId="{6528C1B9-03FB-4B8F-B6C0-03FEFED233ED}" type="pres">
      <dgm:prSet presAssocID="{A83C605D-858E-4EA5-9DF7-652E5B2ADAC7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8D597FC1-B547-4DD8-96F3-43A430992925}" type="pres">
      <dgm:prSet presAssocID="{A83C605D-858E-4EA5-9DF7-652E5B2ADAC7}" presName="spaceRect" presStyleCnt="0"/>
      <dgm:spPr/>
    </dgm:pt>
    <dgm:pt modelId="{5483CCA3-F5D6-43DA-8878-A53746E003E1}" type="pres">
      <dgm:prSet presAssocID="{A83C605D-858E-4EA5-9DF7-652E5B2ADAC7}" presName="textRect" presStyleLbl="revTx" presStyleIdx="0" presStyleCnt="4">
        <dgm:presLayoutVars>
          <dgm:chMax val="1"/>
          <dgm:chPref val="1"/>
        </dgm:presLayoutVars>
      </dgm:prSet>
      <dgm:spPr/>
    </dgm:pt>
    <dgm:pt modelId="{F6FFC5B4-6437-434D-BE6E-3F4D7144639B}" type="pres">
      <dgm:prSet presAssocID="{4986FE39-AD56-4D57-AE58-78091410F9C8}" presName="sibTrans" presStyleCnt="0"/>
      <dgm:spPr/>
    </dgm:pt>
    <dgm:pt modelId="{1630F2B4-EF20-4484-A766-90AD9DD2F27D}" type="pres">
      <dgm:prSet presAssocID="{58A0C331-4DE1-46CD-8F97-D4BC88371D91}" presName="compNode" presStyleCnt="0"/>
      <dgm:spPr/>
    </dgm:pt>
    <dgm:pt modelId="{0D682EE3-01CB-43E3-A875-36B5921C3A91}" type="pres">
      <dgm:prSet presAssocID="{58A0C331-4DE1-46CD-8F97-D4BC88371D9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61C3F42C-F180-49AD-BC7F-16AD23FBBED0}" type="pres">
      <dgm:prSet presAssocID="{58A0C331-4DE1-46CD-8F97-D4BC88371D91}" presName="spaceRect" presStyleCnt="0"/>
      <dgm:spPr/>
    </dgm:pt>
    <dgm:pt modelId="{A0103EA5-8666-4B90-B90E-87274DC254A2}" type="pres">
      <dgm:prSet presAssocID="{58A0C331-4DE1-46CD-8F97-D4BC88371D91}" presName="textRect" presStyleLbl="revTx" presStyleIdx="1" presStyleCnt="4">
        <dgm:presLayoutVars>
          <dgm:chMax val="1"/>
          <dgm:chPref val="1"/>
        </dgm:presLayoutVars>
      </dgm:prSet>
      <dgm:spPr/>
    </dgm:pt>
    <dgm:pt modelId="{07D66981-5999-4EED-B899-C7C0614AE4B9}" type="pres">
      <dgm:prSet presAssocID="{304264D5-8EB6-4C6B-B54C-DD1DB8CF68C2}" presName="sibTrans" presStyleCnt="0"/>
      <dgm:spPr/>
    </dgm:pt>
    <dgm:pt modelId="{B68D4BA1-F693-4DA5-8C04-5B97B9FFC6BE}" type="pres">
      <dgm:prSet presAssocID="{4E694BAF-7C0E-48CF-ACF8-D6130323E59E}" presName="compNode" presStyleCnt="0"/>
      <dgm:spPr/>
    </dgm:pt>
    <dgm:pt modelId="{EF1AA98E-8E90-4653-B8EE-F1C96F8BB6E1}" type="pres">
      <dgm:prSet presAssocID="{4E694BAF-7C0E-48CF-ACF8-D6130323E59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DA49DFD-7EA0-4469-B235-A71E921107BF}" type="pres">
      <dgm:prSet presAssocID="{4E694BAF-7C0E-48CF-ACF8-D6130323E59E}" presName="spaceRect" presStyleCnt="0"/>
      <dgm:spPr/>
    </dgm:pt>
    <dgm:pt modelId="{C05AF30C-CDB5-48B9-910F-DA55CB00A9AB}" type="pres">
      <dgm:prSet presAssocID="{4E694BAF-7C0E-48CF-ACF8-D6130323E59E}" presName="textRect" presStyleLbl="revTx" presStyleIdx="2" presStyleCnt="4">
        <dgm:presLayoutVars>
          <dgm:chMax val="1"/>
          <dgm:chPref val="1"/>
        </dgm:presLayoutVars>
      </dgm:prSet>
      <dgm:spPr/>
    </dgm:pt>
    <dgm:pt modelId="{89E47149-E61F-4046-A8B1-BF4EBE8B6052}" type="pres">
      <dgm:prSet presAssocID="{8A573955-2B07-4E34-A3D9-CEB9296A00ED}" presName="sibTrans" presStyleCnt="0"/>
      <dgm:spPr/>
    </dgm:pt>
    <dgm:pt modelId="{7265D540-9B8C-41DF-9025-9ADE5CC60C03}" type="pres">
      <dgm:prSet presAssocID="{CDA78E3A-6BA0-4A07-BB8C-BE424D13F775}" presName="compNode" presStyleCnt="0"/>
      <dgm:spPr/>
    </dgm:pt>
    <dgm:pt modelId="{BEE05123-BD0F-498D-B6DB-09441DCCCD18}" type="pres">
      <dgm:prSet presAssocID="{CDA78E3A-6BA0-4A07-BB8C-BE424D13F775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se"/>
        </a:ext>
      </dgm:extLst>
    </dgm:pt>
    <dgm:pt modelId="{18722208-D3BC-4FAF-8A6F-21BE187D8C07}" type="pres">
      <dgm:prSet presAssocID="{CDA78E3A-6BA0-4A07-BB8C-BE424D13F775}" presName="spaceRect" presStyleCnt="0"/>
      <dgm:spPr/>
    </dgm:pt>
    <dgm:pt modelId="{C3076CCB-2ADA-49AC-BE4A-39C2E8E6CA25}" type="pres">
      <dgm:prSet presAssocID="{CDA78E3A-6BA0-4A07-BB8C-BE424D13F7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9E7ED08-C9CA-4326-B0AA-BBD35130F851}" type="presOf" srcId="{A83C605D-858E-4EA5-9DF7-652E5B2ADAC7}" destId="{5483CCA3-F5D6-43DA-8878-A53746E003E1}" srcOrd="0" destOrd="0" presId="urn:microsoft.com/office/officeart/2018/2/layout/IconLabelList"/>
    <dgm:cxn modelId="{47B69322-2633-40B2-AB41-0B04056626F7}" srcId="{D36582E9-A83B-4DFC-927B-05599F2B2619}" destId="{58A0C331-4DE1-46CD-8F97-D4BC88371D91}" srcOrd="1" destOrd="0" parTransId="{210B679E-07E5-4D39-8C5D-4CDA8ED1A6A7}" sibTransId="{304264D5-8EB6-4C6B-B54C-DD1DB8CF68C2}"/>
    <dgm:cxn modelId="{3BCCAE26-94D4-433B-8AD8-A7CE25F490C7}" type="presOf" srcId="{58A0C331-4DE1-46CD-8F97-D4BC88371D91}" destId="{A0103EA5-8666-4B90-B90E-87274DC254A2}" srcOrd="0" destOrd="0" presId="urn:microsoft.com/office/officeart/2018/2/layout/IconLabelList"/>
    <dgm:cxn modelId="{C0DE4155-10E7-451B-8137-76E9C33CAF0D}" type="presOf" srcId="{CDA78E3A-6BA0-4A07-BB8C-BE424D13F775}" destId="{C3076CCB-2ADA-49AC-BE4A-39C2E8E6CA25}" srcOrd="0" destOrd="0" presId="urn:microsoft.com/office/officeart/2018/2/layout/IconLabelList"/>
    <dgm:cxn modelId="{22B20859-F25E-4D67-81BA-718E65A41356}" srcId="{D36582E9-A83B-4DFC-927B-05599F2B2619}" destId="{A83C605D-858E-4EA5-9DF7-652E5B2ADAC7}" srcOrd="0" destOrd="0" parTransId="{A8ACF0F1-8693-433F-9C59-8307199515D0}" sibTransId="{4986FE39-AD56-4D57-AE58-78091410F9C8}"/>
    <dgm:cxn modelId="{D239418F-F41D-466B-A913-EA42817CE2ED}" type="presOf" srcId="{4E694BAF-7C0E-48CF-ACF8-D6130323E59E}" destId="{C05AF30C-CDB5-48B9-910F-DA55CB00A9AB}" srcOrd="0" destOrd="0" presId="urn:microsoft.com/office/officeart/2018/2/layout/IconLabelList"/>
    <dgm:cxn modelId="{B8A4089F-3A4A-4B77-A769-986F5DD6AD7D}" type="presOf" srcId="{D36582E9-A83B-4DFC-927B-05599F2B2619}" destId="{6ADC2FC9-5851-462E-9E5C-4E23AD77492D}" srcOrd="0" destOrd="0" presId="urn:microsoft.com/office/officeart/2018/2/layout/IconLabelList"/>
    <dgm:cxn modelId="{41072BBA-EF5A-44FE-8228-D48DBACD8F6D}" srcId="{D36582E9-A83B-4DFC-927B-05599F2B2619}" destId="{4E694BAF-7C0E-48CF-ACF8-D6130323E59E}" srcOrd="2" destOrd="0" parTransId="{C0CFE1D7-AC21-4C2C-9C2C-C8F368DEAA10}" sibTransId="{8A573955-2B07-4E34-A3D9-CEB9296A00ED}"/>
    <dgm:cxn modelId="{CF2538E9-22ED-4DFE-964E-8E0C9C74F950}" srcId="{D36582E9-A83B-4DFC-927B-05599F2B2619}" destId="{CDA78E3A-6BA0-4A07-BB8C-BE424D13F775}" srcOrd="3" destOrd="0" parTransId="{10C30DB1-9E90-4117-ADA0-AF38DAFD42EB}" sibTransId="{69AB73FA-55B3-4841-BF06-817D898DEA4F}"/>
    <dgm:cxn modelId="{AE9507BA-3C20-4334-B666-DBEA76C5294D}" type="presParOf" srcId="{6ADC2FC9-5851-462E-9E5C-4E23AD77492D}" destId="{65D7E3AC-D211-486E-AE20-5201A16E8BAC}" srcOrd="0" destOrd="0" presId="urn:microsoft.com/office/officeart/2018/2/layout/IconLabelList"/>
    <dgm:cxn modelId="{6A87E618-2EA7-4812-B07F-8C1AE42E0FEF}" type="presParOf" srcId="{65D7E3AC-D211-486E-AE20-5201A16E8BAC}" destId="{6528C1B9-03FB-4B8F-B6C0-03FEFED233ED}" srcOrd="0" destOrd="0" presId="urn:microsoft.com/office/officeart/2018/2/layout/IconLabelList"/>
    <dgm:cxn modelId="{13B0AC13-4B49-4883-B282-DA2136FA0D9F}" type="presParOf" srcId="{65D7E3AC-D211-486E-AE20-5201A16E8BAC}" destId="{8D597FC1-B547-4DD8-96F3-43A430992925}" srcOrd="1" destOrd="0" presId="urn:microsoft.com/office/officeart/2018/2/layout/IconLabelList"/>
    <dgm:cxn modelId="{CB25F921-3FC8-456E-BBBF-0A62AACAA65B}" type="presParOf" srcId="{65D7E3AC-D211-486E-AE20-5201A16E8BAC}" destId="{5483CCA3-F5D6-43DA-8878-A53746E003E1}" srcOrd="2" destOrd="0" presId="urn:microsoft.com/office/officeart/2018/2/layout/IconLabelList"/>
    <dgm:cxn modelId="{983BB6C6-6A2C-4AC5-BA97-AEB24E7D0576}" type="presParOf" srcId="{6ADC2FC9-5851-462E-9E5C-4E23AD77492D}" destId="{F6FFC5B4-6437-434D-BE6E-3F4D7144639B}" srcOrd="1" destOrd="0" presId="urn:microsoft.com/office/officeart/2018/2/layout/IconLabelList"/>
    <dgm:cxn modelId="{EA475E20-9920-43C1-AC8E-EDE6D6E1DA8E}" type="presParOf" srcId="{6ADC2FC9-5851-462E-9E5C-4E23AD77492D}" destId="{1630F2B4-EF20-4484-A766-90AD9DD2F27D}" srcOrd="2" destOrd="0" presId="urn:microsoft.com/office/officeart/2018/2/layout/IconLabelList"/>
    <dgm:cxn modelId="{C865BAE6-0594-4842-86F8-E921302EAECA}" type="presParOf" srcId="{1630F2B4-EF20-4484-A766-90AD9DD2F27D}" destId="{0D682EE3-01CB-43E3-A875-36B5921C3A91}" srcOrd="0" destOrd="0" presId="urn:microsoft.com/office/officeart/2018/2/layout/IconLabelList"/>
    <dgm:cxn modelId="{6A406FDB-7BA1-42D4-AB94-6C95EFC14E44}" type="presParOf" srcId="{1630F2B4-EF20-4484-A766-90AD9DD2F27D}" destId="{61C3F42C-F180-49AD-BC7F-16AD23FBBED0}" srcOrd="1" destOrd="0" presId="urn:microsoft.com/office/officeart/2018/2/layout/IconLabelList"/>
    <dgm:cxn modelId="{16BD2DBF-5FA2-461D-978B-C35D8D69342A}" type="presParOf" srcId="{1630F2B4-EF20-4484-A766-90AD9DD2F27D}" destId="{A0103EA5-8666-4B90-B90E-87274DC254A2}" srcOrd="2" destOrd="0" presId="urn:microsoft.com/office/officeart/2018/2/layout/IconLabelList"/>
    <dgm:cxn modelId="{A2D1DB75-C3D3-4048-981A-F57B88587EDE}" type="presParOf" srcId="{6ADC2FC9-5851-462E-9E5C-4E23AD77492D}" destId="{07D66981-5999-4EED-B899-C7C0614AE4B9}" srcOrd="3" destOrd="0" presId="urn:microsoft.com/office/officeart/2018/2/layout/IconLabelList"/>
    <dgm:cxn modelId="{6BE77A1D-1454-405B-9FF3-35A6B2093EC2}" type="presParOf" srcId="{6ADC2FC9-5851-462E-9E5C-4E23AD77492D}" destId="{B68D4BA1-F693-4DA5-8C04-5B97B9FFC6BE}" srcOrd="4" destOrd="0" presId="urn:microsoft.com/office/officeart/2018/2/layout/IconLabelList"/>
    <dgm:cxn modelId="{2204B4D2-989B-4C79-BB9A-82DD8A4E33E9}" type="presParOf" srcId="{B68D4BA1-F693-4DA5-8C04-5B97B9FFC6BE}" destId="{EF1AA98E-8E90-4653-B8EE-F1C96F8BB6E1}" srcOrd="0" destOrd="0" presId="urn:microsoft.com/office/officeart/2018/2/layout/IconLabelList"/>
    <dgm:cxn modelId="{61DA76AC-0C3F-44BB-A8C4-BF830AE2532C}" type="presParOf" srcId="{B68D4BA1-F693-4DA5-8C04-5B97B9FFC6BE}" destId="{9DA49DFD-7EA0-4469-B235-A71E921107BF}" srcOrd="1" destOrd="0" presId="urn:microsoft.com/office/officeart/2018/2/layout/IconLabelList"/>
    <dgm:cxn modelId="{4FCC5A15-B98D-4510-9BDF-F99304B386B7}" type="presParOf" srcId="{B68D4BA1-F693-4DA5-8C04-5B97B9FFC6BE}" destId="{C05AF30C-CDB5-48B9-910F-DA55CB00A9AB}" srcOrd="2" destOrd="0" presId="urn:microsoft.com/office/officeart/2018/2/layout/IconLabelList"/>
    <dgm:cxn modelId="{B1CEA6C9-C777-4F94-A4A7-485616448847}" type="presParOf" srcId="{6ADC2FC9-5851-462E-9E5C-4E23AD77492D}" destId="{89E47149-E61F-4046-A8B1-BF4EBE8B6052}" srcOrd="5" destOrd="0" presId="urn:microsoft.com/office/officeart/2018/2/layout/IconLabelList"/>
    <dgm:cxn modelId="{A13BCFC3-63E6-4ABA-A6F8-25DBDA814C2D}" type="presParOf" srcId="{6ADC2FC9-5851-462E-9E5C-4E23AD77492D}" destId="{7265D540-9B8C-41DF-9025-9ADE5CC60C03}" srcOrd="6" destOrd="0" presId="urn:microsoft.com/office/officeart/2018/2/layout/IconLabelList"/>
    <dgm:cxn modelId="{169B0DF4-4929-4B73-BF51-3A7CA50DBC88}" type="presParOf" srcId="{7265D540-9B8C-41DF-9025-9ADE5CC60C03}" destId="{BEE05123-BD0F-498D-B6DB-09441DCCCD18}" srcOrd="0" destOrd="0" presId="urn:microsoft.com/office/officeart/2018/2/layout/IconLabelList"/>
    <dgm:cxn modelId="{4AABD363-3299-4F00-BAAD-E666982487AD}" type="presParOf" srcId="{7265D540-9B8C-41DF-9025-9ADE5CC60C03}" destId="{18722208-D3BC-4FAF-8A6F-21BE187D8C07}" srcOrd="1" destOrd="0" presId="urn:microsoft.com/office/officeart/2018/2/layout/IconLabelList"/>
    <dgm:cxn modelId="{9314963A-B430-4998-8A63-0A946F125C81}" type="presParOf" srcId="{7265D540-9B8C-41DF-9025-9ADE5CC60C03}" destId="{C3076CCB-2ADA-49AC-BE4A-39C2E8E6CA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FCF6A-58C6-4938-8204-1C2536711FB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9E05C0-DE8E-4D40-91A8-669E84EA7F2E}">
      <dgm:prSet/>
      <dgm:spPr/>
      <dgm:t>
        <a:bodyPr/>
        <a:lstStyle/>
        <a:p>
          <a:r>
            <a:rPr lang="en-US"/>
            <a:t>Commit</a:t>
          </a:r>
        </a:p>
      </dgm:t>
    </dgm:pt>
    <dgm:pt modelId="{E1C93B68-90FF-4D53-B7FA-B1F419AF2005}" type="parTrans" cxnId="{00B3C9D2-7B48-4A75-B746-8F9ADE7D7E80}">
      <dgm:prSet/>
      <dgm:spPr/>
      <dgm:t>
        <a:bodyPr/>
        <a:lstStyle/>
        <a:p>
          <a:endParaRPr lang="en-US"/>
        </a:p>
      </dgm:t>
    </dgm:pt>
    <dgm:pt modelId="{F0709B22-BBCB-4050-8FAF-F78BD45CF8B3}" type="sibTrans" cxnId="{00B3C9D2-7B48-4A75-B746-8F9ADE7D7E80}">
      <dgm:prSet/>
      <dgm:spPr/>
      <dgm:t>
        <a:bodyPr/>
        <a:lstStyle/>
        <a:p>
          <a:endParaRPr lang="en-US"/>
        </a:p>
      </dgm:t>
    </dgm:pt>
    <dgm:pt modelId="{45AB7F5A-3BEC-4335-8A48-03360523C9DC}">
      <dgm:prSet/>
      <dgm:spPr/>
      <dgm:t>
        <a:bodyPr/>
        <a:lstStyle/>
        <a:p>
          <a:r>
            <a:rPr lang="en-US"/>
            <a:t>Commit to wearing them: Make them the first thing you put on in the morning and the last thing you take off at night.</a:t>
          </a:r>
        </a:p>
      </dgm:t>
    </dgm:pt>
    <dgm:pt modelId="{6BE99D40-E6FF-4C5C-A0A3-CBE7F2EE64CF}" type="parTrans" cxnId="{989CA885-E9D0-44DE-9A97-AC9FD2D121FA}">
      <dgm:prSet/>
      <dgm:spPr/>
      <dgm:t>
        <a:bodyPr/>
        <a:lstStyle/>
        <a:p>
          <a:endParaRPr lang="en-US"/>
        </a:p>
      </dgm:t>
    </dgm:pt>
    <dgm:pt modelId="{1176ACEF-21E2-4FE8-8929-4D70FD1AC77A}" type="sibTrans" cxnId="{989CA885-E9D0-44DE-9A97-AC9FD2D121FA}">
      <dgm:prSet/>
      <dgm:spPr/>
      <dgm:t>
        <a:bodyPr/>
        <a:lstStyle/>
        <a:p>
          <a:endParaRPr lang="en-US"/>
        </a:p>
      </dgm:t>
    </dgm:pt>
    <dgm:pt modelId="{623550B1-CE23-4A5D-950A-2270FF47E55A}">
      <dgm:prSet/>
      <dgm:spPr/>
      <dgm:t>
        <a:bodyPr/>
        <a:lstStyle/>
        <a:p>
          <a:r>
            <a:rPr lang="en-US"/>
            <a:t>Practice</a:t>
          </a:r>
        </a:p>
      </dgm:t>
    </dgm:pt>
    <dgm:pt modelId="{68A06E21-7CC3-4FB1-9E5F-D7E2B34A79CF}" type="parTrans" cxnId="{CFEC6499-D0F5-4E55-9DFC-B4F8C677B25A}">
      <dgm:prSet/>
      <dgm:spPr/>
      <dgm:t>
        <a:bodyPr/>
        <a:lstStyle/>
        <a:p>
          <a:endParaRPr lang="en-US"/>
        </a:p>
      </dgm:t>
    </dgm:pt>
    <dgm:pt modelId="{7166E5AD-A52B-4968-BA1A-D91CCE92AABD}" type="sibTrans" cxnId="{CFEC6499-D0F5-4E55-9DFC-B4F8C677B25A}">
      <dgm:prSet/>
      <dgm:spPr/>
      <dgm:t>
        <a:bodyPr/>
        <a:lstStyle/>
        <a:p>
          <a:endParaRPr lang="en-US"/>
        </a:p>
      </dgm:t>
    </dgm:pt>
    <dgm:pt modelId="{30DA0A6E-19DC-42C2-BED1-9DEB30C7835F}">
      <dgm:prSet/>
      <dgm:spPr/>
      <dgm:t>
        <a:bodyPr/>
        <a:lstStyle/>
        <a:p>
          <a:r>
            <a:rPr lang="en-US"/>
            <a:t>Practice: Consciously practice looking from distance to near, like watching TV and then looking at your phone.</a:t>
          </a:r>
        </a:p>
      </dgm:t>
    </dgm:pt>
    <dgm:pt modelId="{A68EC509-C6A6-4F60-ABBE-0A5F3FCB4EA8}" type="parTrans" cxnId="{E50011A9-8121-418D-BD99-5F1937E64F98}">
      <dgm:prSet/>
      <dgm:spPr/>
      <dgm:t>
        <a:bodyPr/>
        <a:lstStyle/>
        <a:p>
          <a:endParaRPr lang="en-US"/>
        </a:p>
      </dgm:t>
    </dgm:pt>
    <dgm:pt modelId="{AADDFA3E-1DDB-4B6C-B6DD-E22856CAEA37}" type="sibTrans" cxnId="{E50011A9-8121-418D-BD99-5F1937E64F98}">
      <dgm:prSet/>
      <dgm:spPr/>
      <dgm:t>
        <a:bodyPr/>
        <a:lstStyle/>
        <a:p>
          <a:endParaRPr lang="en-US"/>
        </a:p>
      </dgm:t>
    </dgm:pt>
    <dgm:pt modelId="{FCDACBDE-79FF-488E-8CB0-EBF67070E101}">
      <dgm:prSet/>
      <dgm:spPr/>
      <dgm:t>
        <a:bodyPr/>
        <a:lstStyle/>
        <a:p>
          <a:r>
            <a:rPr lang="en-US"/>
            <a:t>Check</a:t>
          </a:r>
        </a:p>
      </dgm:t>
    </dgm:pt>
    <dgm:pt modelId="{8A77029D-C90A-4DBF-A6E6-29C0956A00C0}" type="parTrans" cxnId="{18B1BB8F-6D69-49D6-A93A-C6AACB200C04}">
      <dgm:prSet/>
      <dgm:spPr/>
      <dgm:t>
        <a:bodyPr/>
        <a:lstStyle/>
        <a:p>
          <a:endParaRPr lang="en-US"/>
        </a:p>
      </dgm:t>
    </dgm:pt>
    <dgm:pt modelId="{DA298015-2DBE-4476-AF26-DFDA48C5D6B6}" type="sibTrans" cxnId="{18B1BB8F-6D69-49D6-A93A-C6AACB200C04}">
      <dgm:prSet/>
      <dgm:spPr/>
      <dgm:t>
        <a:bodyPr/>
        <a:lstStyle/>
        <a:p>
          <a:endParaRPr lang="en-US"/>
        </a:p>
      </dgm:t>
    </dgm:pt>
    <dgm:pt modelId="{954E3709-F784-4A94-9852-92EE1C6B7099}">
      <dgm:prSet/>
      <dgm:spPr/>
      <dgm:t>
        <a:bodyPr/>
        <a:lstStyle/>
        <a:p>
          <a:r>
            <a:rPr lang="en-US"/>
            <a:t>Check the Fit: Ensure the frames are sitting correctly on your face. If they slide down, the viewing zones will be out of position.</a:t>
          </a:r>
        </a:p>
      </dgm:t>
    </dgm:pt>
    <dgm:pt modelId="{5643708D-33C3-4214-B343-A04F6A530F54}" type="parTrans" cxnId="{B6E5EE46-9ADA-4019-B209-F21EEDC24865}">
      <dgm:prSet/>
      <dgm:spPr/>
      <dgm:t>
        <a:bodyPr/>
        <a:lstStyle/>
        <a:p>
          <a:endParaRPr lang="en-US"/>
        </a:p>
      </dgm:t>
    </dgm:pt>
    <dgm:pt modelId="{AEFCC03D-2A7F-415A-A64A-5C0E5868A49D}" type="sibTrans" cxnId="{B6E5EE46-9ADA-4019-B209-F21EEDC24865}">
      <dgm:prSet/>
      <dgm:spPr/>
      <dgm:t>
        <a:bodyPr/>
        <a:lstStyle/>
        <a:p>
          <a:endParaRPr lang="en-US"/>
        </a:p>
      </dgm:t>
    </dgm:pt>
    <dgm:pt modelId="{531EE45A-3992-43D9-A524-AB17FF605EAA}" type="pres">
      <dgm:prSet presAssocID="{DE7FCF6A-58C6-4938-8204-1C2536711FB4}" presName="Name0" presStyleCnt="0">
        <dgm:presLayoutVars>
          <dgm:dir/>
          <dgm:resizeHandles val="exact"/>
        </dgm:presLayoutVars>
      </dgm:prSet>
      <dgm:spPr/>
    </dgm:pt>
    <dgm:pt modelId="{4E6E3343-DB5D-4AB2-9B07-84EC27F3B9FD}" type="pres">
      <dgm:prSet presAssocID="{BD9E05C0-DE8E-4D40-91A8-669E84EA7F2E}" presName="node" presStyleLbl="node1" presStyleIdx="0" presStyleCnt="3">
        <dgm:presLayoutVars>
          <dgm:bulletEnabled val="1"/>
        </dgm:presLayoutVars>
      </dgm:prSet>
      <dgm:spPr/>
    </dgm:pt>
    <dgm:pt modelId="{A7BDBAFB-EF64-4F6F-A325-BB73E0DFBBCC}" type="pres">
      <dgm:prSet presAssocID="{F0709B22-BBCB-4050-8FAF-F78BD45CF8B3}" presName="sibTrans" presStyleLbl="sibTrans1D1" presStyleIdx="0" presStyleCnt="2"/>
      <dgm:spPr/>
    </dgm:pt>
    <dgm:pt modelId="{6C6FCDD4-2FBA-41BF-8FF7-C9F3ED0A11F5}" type="pres">
      <dgm:prSet presAssocID="{F0709B22-BBCB-4050-8FAF-F78BD45CF8B3}" presName="connectorText" presStyleLbl="sibTrans1D1" presStyleIdx="0" presStyleCnt="2"/>
      <dgm:spPr/>
    </dgm:pt>
    <dgm:pt modelId="{5BC26CDD-D34B-4543-B07F-61F5D6E8ACBA}" type="pres">
      <dgm:prSet presAssocID="{623550B1-CE23-4A5D-950A-2270FF47E55A}" presName="node" presStyleLbl="node1" presStyleIdx="1" presStyleCnt="3">
        <dgm:presLayoutVars>
          <dgm:bulletEnabled val="1"/>
        </dgm:presLayoutVars>
      </dgm:prSet>
      <dgm:spPr/>
    </dgm:pt>
    <dgm:pt modelId="{D7E2488F-EFA7-48CD-B474-6A15E90B010E}" type="pres">
      <dgm:prSet presAssocID="{7166E5AD-A52B-4968-BA1A-D91CCE92AABD}" presName="sibTrans" presStyleLbl="sibTrans1D1" presStyleIdx="1" presStyleCnt="2"/>
      <dgm:spPr/>
    </dgm:pt>
    <dgm:pt modelId="{5FE7EB5C-89E9-4440-8AF2-D77EF354E3CF}" type="pres">
      <dgm:prSet presAssocID="{7166E5AD-A52B-4968-BA1A-D91CCE92AABD}" presName="connectorText" presStyleLbl="sibTrans1D1" presStyleIdx="1" presStyleCnt="2"/>
      <dgm:spPr/>
    </dgm:pt>
    <dgm:pt modelId="{432086F0-516E-4816-BD36-711F4D64C96F}" type="pres">
      <dgm:prSet presAssocID="{FCDACBDE-79FF-488E-8CB0-EBF67070E101}" presName="node" presStyleLbl="node1" presStyleIdx="2" presStyleCnt="3">
        <dgm:presLayoutVars>
          <dgm:bulletEnabled val="1"/>
        </dgm:presLayoutVars>
      </dgm:prSet>
      <dgm:spPr/>
    </dgm:pt>
  </dgm:ptLst>
  <dgm:cxnLst>
    <dgm:cxn modelId="{3BE94F14-59B1-4B12-8803-0279A1BD4D0F}" type="presOf" srcId="{7166E5AD-A52B-4968-BA1A-D91CCE92AABD}" destId="{5FE7EB5C-89E9-4440-8AF2-D77EF354E3CF}" srcOrd="1" destOrd="0" presId="urn:microsoft.com/office/officeart/2016/7/layout/RepeatingBendingProcessNew"/>
    <dgm:cxn modelId="{8EF9E825-A8B5-4432-8C74-C0D3571D3AD1}" type="presOf" srcId="{30DA0A6E-19DC-42C2-BED1-9DEB30C7835F}" destId="{5BC26CDD-D34B-4543-B07F-61F5D6E8ACBA}" srcOrd="0" destOrd="1" presId="urn:microsoft.com/office/officeart/2016/7/layout/RepeatingBendingProcessNew"/>
    <dgm:cxn modelId="{F236522D-EB27-43A7-AC97-D6B234E41425}" type="presOf" srcId="{954E3709-F784-4A94-9852-92EE1C6B7099}" destId="{432086F0-516E-4816-BD36-711F4D64C96F}" srcOrd="0" destOrd="1" presId="urn:microsoft.com/office/officeart/2016/7/layout/RepeatingBendingProcessNew"/>
    <dgm:cxn modelId="{38FA6943-4383-421E-9F22-AA8E15D907F6}" type="presOf" srcId="{DE7FCF6A-58C6-4938-8204-1C2536711FB4}" destId="{531EE45A-3992-43D9-A524-AB17FF605EAA}" srcOrd="0" destOrd="0" presId="urn:microsoft.com/office/officeart/2016/7/layout/RepeatingBendingProcessNew"/>
    <dgm:cxn modelId="{B6E5EE46-9ADA-4019-B209-F21EEDC24865}" srcId="{FCDACBDE-79FF-488E-8CB0-EBF67070E101}" destId="{954E3709-F784-4A94-9852-92EE1C6B7099}" srcOrd="0" destOrd="0" parTransId="{5643708D-33C3-4214-B343-A04F6A530F54}" sibTransId="{AEFCC03D-2A7F-415A-A64A-5C0E5868A49D}"/>
    <dgm:cxn modelId="{15BD3B49-CA9B-43FB-BF95-AAD69B953876}" type="presOf" srcId="{7166E5AD-A52B-4968-BA1A-D91CCE92AABD}" destId="{D7E2488F-EFA7-48CD-B474-6A15E90B010E}" srcOrd="0" destOrd="0" presId="urn:microsoft.com/office/officeart/2016/7/layout/RepeatingBendingProcessNew"/>
    <dgm:cxn modelId="{74F4544C-CC97-4628-8E27-84BA8976CB9D}" type="presOf" srcId="{45AB7F5A-3BEC-4335-8A48-03360523C9DC}" destId="{4E6E3343-DB5D-4AB2-9B07-84EC27F3B9FD}" srcOrd="0" destOrd="1" presId="urn:microsoft.com/office/officeart/2016/7/layout/RepeatingBendingProcessNew"/>
    <dgm:cxn modelId="{DFF0FB4F-6A12-4083-8988-738BE240DB35}" type="presOf" srcId="{F0709B22-BBCB-4050-8FAF-F78BD45CF8B3}" destId="{A7BDBAFB-EF64-4F6F-A325-BB73E0DFBBCC}" srcOrd="0" destOrd="0" presId="urn:microsoft.com/office/officeart/2016/7/layout/RepeatingBendingProcessNew"/>
    <dgm:cxn modelId="{989CA885-E9D0-44DE-9A97-AC9FD2D121FA}" srcId="{BD9E05C0-DE8E-4D40-91A8-669E84EA7F2E}" destId="{45AB7F5A-3BEC-4335-8A48-03360523C9DC}" srcOrd="0" destOrd="0" parTransId="{6BE99D40-E6FF-4C5C-A0A3-CBE7F2EE64CF}" sibTransId="{1176ACEF-21E2-4FE8-8929-4D70FD1AC77A}"/>
    <dgm:cxn modelId="{DC2E3987-C37C-4886-8A5B-0F582356D1EF}" type="presOf" srcId="{FCDACBDE-79FF-488E-8CB0-EBF67070E101}" destId="{432086F0-516E-4816-BD36-711F4D64C96F}" srcOrd="0" destOrd="0" presId="urn:microsoft.com/office/officeart/2016/7/layout/RepeatingBendingProcessNew"/>
    <dgm:cxn modelId="{18B1BB8F-6D69-49D6-A93A-C6AACB200C04}" srcId="{DE7FCF6A-58C6-4938-8204-1C2536711FB4}" destId="{FCDACBDE-79FF-488E-8CB0-EBF67070E101}" srcOrd="2" destOrd="0" parTransId="{8A77029D-C90A-4DBF-A6E6-29C0956A00C0}" sibTransId="{DA298015-2DBE-4476-AF26-DFDA48C5D6B6}"/>
    <dgm:cxn modelId="{CFEC6499-D0F5-4E55-9DFC-B4F8C677B25A}" srcId="{DE7FCF6A-58C6-4938-8204-1C2536711FB4}" destId="{623550B1-CE23-4A5D-950A-2270FF47E55A}" srcOrd="1" destOrd="0" parTransId="{68A06E21-7CC3-4FB1-9E5F-D7E2B34A79CF}" sibTransId="{7166E5AD-A52B-4968-BA1A-D91CCE92AABD}"/>
    <dgm:cxn modelId="{E50011A9-8121-418D-BD99-5F1937E64F98}" srcId="{623550B1-CE23-4A5D-950A-2270FF47E55A}" destId="{30DA0A6E-19DC-42C2-BED1-9DEB30C7835F}" srcOrd="0" destOrd="0" parTransId="{A68EC509-C6A6-4F60-ABBE-0A5F3FCB4EA8}" sibTransId="{AADDFA3E-1DDB-4B6C-B6DD-E22856CAEA37}"/>
    <dgm:cxn modelId="{1AFCFAAE-406F-4A07-9E1C-539D79C33BDF}" type="presOf" srcId="{BD9E05C0-DE8E-4D40-91A8-669E84EA7F2E}" destId="{4E6E3343-DB5D-4AB2-9B07-84EC27F3B9FD}" srcOrd="0" destOrd="0" presId="urn:microsoft.com/office/officeart/2016/7/layout/RepeatingBendingProcessNew"/>
    <dgm:cxn modelId="{00B3C9D2-7B48-4A75-B746-8F9ADE7D7E80}" srcId="{DE7FCF6A-58C6-4938-8204-1C2536711FB4}" destId="{BD9E05C0-DE8E-4D40-91A8-669E84EA7F2E}" srcOrd="0" destOrd="0" parTransId="{E1C93B68-90FF-4D53-B7FA-B1F419AF2005}" sibTransId="{F0709B22-BBCB-4050-8FAF-F78BD45CF8B3}"/>
    <dgm:cxn modelId="{82CF69D6-6DC4-4D72-A4EC-E14D79857C1A}" type="presOf" srcId="{623550B1-CE23-4A5D-950A-2270FF47E55A}" destId="{5BC26CDD-D34B-4543-B07F-61F5D6E8ACBA}" srcOrd="0" destOrd="0" presId="urn:microsoft.com/office/officeart/2016/7/layout/RepeatingBendingProcessNew"/>
    <dgm:cxn modelId="{4245A7E0-AB25-4357-87ED-D3B25225F085}" type="presOf" srcId="{F0709B22-BBCB-4050-8FAF-F78BD45CF8B3}" destId="{6C6FCDD4-2FBA-41BF-8FF7-C9F3ED0A11F5}" srcOrd="1" destOrd="0" presId="urn:microsoft.com/office/officeart/2016/7/layout/RepeatingBendingProcessNew"/>
    <dgm:cxn modelId="{ACF3F4B9-5895-4494-9C9D-938DB3DC86BD}" type="presParOf" srcId="{531EE45A-3992-43D9-A524-AB17FF605EAA}" destId="{4E6E3343-DB5D-4AB2-9B07-84EC27F3B9FD}" srcOrd="0" destOrd="0" presId="urn:microsoft.com/office/officeart/2016/7/layout/RepeatingBendingProcessNew"/>
    <dgm:cxn modelId="{5DD315BA-74E1-4C1E-A913-F4AA83F3C327}" type="presParOf" srcId="{531EE45A-3992-43D9-A524-AB17FF605EAA}" destId="{A7BDBAFB-EF64-4F6F-A325-BB73E0DFBBCC}" srcOrd="1" destOrd="0" presId="urn:microsoft.com/office/officeart/2016/7/layout/RepeatingBendingProcessNew"/>
    <dgm:cxn modelId="{9F93E425-C9BE-4C40-9EC8-029EE9E6DB91}" type="presParOf" srcId="{A7BDBAFB-EF64-4F6F-A325-BB73E0DFBBCC}" destId="{6C6FCDD4-2FBA-41BF-8FF7-C9F3ED0A11F5}" srcOrd="0" destOrd="0" presId="urn:microsoft.com/office/officeart/2016/7/layout/RepeatingBendingProcessNew"/>
    <dgm:cxn modelId="{7AC6CE04-D772-4C20-B241-73FED4874A44}" type="presParOf" srcId="{531EE45A-3992-43D9-A524-AB17FF605EAA}" destId="{5BC26CDD-D34B-4543-B07F-61F5D6E8ACBA}" srcOrd="2" destOrd="0" presId="urn:microsoft.com/office/officeart/2016/7/layout/RepeatingBendingProcessNew"/>
    <dgm:cxn modelId="{71E64B68-83CF-4B7F-9825-8E8EBD60A68F}" type="presParOf" srcId="{531EE45A-3992-43D9-A524-AB17FF605EAA}" destId="{D7E2488F-EFA7-48CD-B474-6A15E90B010E}" srcOrd="3" destOrd="0" presId="urn:microsoft.com/office/officeart/2016/7/layout/RepeatingBendingProcessNew"/>
    <dgm:cxn modelId="{5D2B1736-EA7D-44B0-8F1F-D13043E1A72A}" type="presParOf" srcId="{D7E2488F-EFA7-48CD-B474-6A15E90B010E}" destId="{5FE7EB5C-89E9-4440-8AF2-D77EF354E3CF}" srcOrd="0" destOrd="0" presId="urn:microsoft.com/office/officeart/2016/7/layout/RepeatingBendingProcessNew"/>
    <dgm:cxn modelId="{615530EE-0D3E-46D3-9CC0-1385D89C4994}" type="presParOf" srcId="{531EE45A-3992-43D9-A524-AB17FF605EAA}" destId="{432086F0-516E-4816-BD36-711F4D64C96F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F3C9F-8461-4F9D-A4C9-CFB2F7CFF36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6B1BDB-9FD1-4F4E-8539-2D51165728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experience ongoing dizziness, headaches, or eye strain after the first one to two weeks.</a:t>
          </a:r>
        </a:p>
      </dgm:t>
    </dgm:pt>
    <dgm:pt modelId="{F813DAAB-A35C-4488-9E21-6FEA3CC785C3}" type="parTrans" cxnId="{AAA75815-037D-4A24-A9C2-F44ECBA1A60C}">
      <dgm:prSet/>
      <dgm:spPr/>
      <dgm:t>
        <a:bodyPr/>
        <a:lstStyle/>
        <a:p>
          <a:endParaRPr lang="en-US"/>
        </a:p>
      </dgm:t>
    </dgm:pt>
    <dgm:pt modelId="{000EE3E2-86E8-4307-AE4B-B1C290326242}" type="sibTrans" cxnId="{AAA75815-037D-4A24-A9C2-F44ECBA1A6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319BA8C-4206-4F50-8D0B-CAF6852442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must uncomfortably tilt your head up to read or down to see in the distance.</a:t>
          </a:r>
          <a:endParaRPr lang="en-US" dirty="0"/>
        </a:p>
      </dgm:t>
    </dgm:pt>
    <dgm:pt modelId="{516F709A-DF82-4367-AA76-4355B2D7C40C}" type="parTrans" cxnId="{C5C2A3C7-2B05-4A91-9D6A-1BC792212D0A}">
      <dgm:prSet/>
      <dgm:spPr/>
      <dgm:t>
        <a:bodyPr/>
        <a:lstStyle/>
        <a:p>
          <a:endParaRPr lang="en-US"/>
        </a:p>
      </dgm:t>
    </dgm:pt>
    <dgm:pt modelId="{E4CB0A6F-6D7A-4820-BF3C-85FB348692B0}" type="sibTrans" cxnId="{C5C2A3C7-2B05-4A91-9D6A-1BC792212D0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2F0F849-C2E5-4E48-9FCF-DB2F8BB1A2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Your optician can make small adjustments to the frame or re-check the measurements to ensure a perfect fit for you.</a:t>
          </a:r>
        </a:p>
      </dgm:t>
    </dgm:pt>
    <dgm:pt modelId="{CB965CA4-35C3-4D32-9A7E-C3BDDD8C3AF9}" type="parTrans" cxnId="{98123A74-994A-465D-B157-9F4E74EF3E25}">
      <dgm:prSet/>
      <dgm:spPr/>
      <dgm:t>
        <a:bodyPr/>
        <a:lstStyle/>
        <a:p>
          <a:endParaRPr lang="en-US"/>
        </a:p>
      </dgm:t>
    </dgm:pt>
    <dgm:pt modelId="{F410F908-B38B-41A3-8A39-08DB04B43F30}" type="sibTrans" cxnId="{98123A74-994A-465D-B157-9F4E74EF3E2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0DEA8DD-620B-4F54-8A65-0CDEDD8AFFE5}" type="pres">
      <dgm:prSet presAssocID="{14FF3C9F-8461-4F9D-A4C9-CFB2F7CFF36D}" presName="Name0" presStyleCnt="0">
        <dgm:presLayoutVars>
          <dgm:animLvl val="lvl"/>
          <dgm:resizeHandles val="exact"/>
        </dgm:presLayoutVars>
      </dgm:prSet>
      <dgm:spPr/>
    </dgm:pt>
    <dgm:pt modelId="{6A0DC9EC-9E39-423D-8E90-FEA964FD7CD3}" type="pres">
      <dgm:prSet presAssocID="{F56B1BDB-9FD1-4F4E-8539-2D51165728B1}" presName="compositeNode" presStyleCnt="0">
        <dgm:presLayoutVars>
          <dgm:bulletEnabled val="1"/>
        </dgm:presLayoutVars>
      </dgm:prSet>
      <dgm:spPr/>
    </dgm:pt>
    <dgm:pt modelId="{DF9012E2-C54A-4272-AB67-B4D567CDDC3D}" type="pres">
      <dgm:prSet presAssocID="{F56B1BDB-9FD1-4F4E-8539-2D51165728B1}" presName="bgRect" presStyleLbl="bgAccFollowNode1" presStyleIdx="0" presStyleCnt="3"/>
      <dgm:spPr/>
    </dgm:pt>
    <dgm:pt modelId="{CA76414D-53D1-46E4-9F83-048827785F0B}" type="pres">
      <dgm:prSet presAssocID="{000EE3E2-86E8-4307-AE4B-B1C29032624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B529ADA-C667-4E82-8BDE-DFCA4B148353}" type="pres">
      <dgm:prSet presAssocID="{F56B1BDB-9FD1-4F4E-8539-2D51165728B1}" presName="bottomLine" presStyleLbl="alignNode1" presStyleIdx="1" presStyleCnt="6">
        <dgm:presLayoutVars/>
      </dgm:prSet>
      <dgm:spPr/>
    </dgm:pt>
    <dgm:pt modelId="{27B76E53-5800-4576-B24B-9699E4D72E35}" type="pres">
      <dgm:prSet presAssocID="{F56B1BDB-9FD1-4F4E-8539-2D51165728B1}" presName="nodeText" presStyleLbl="bgAccFollowNode1" presStyleIdx="0" presStyleCnt="3">
        <dgm:presLayoutVars>
          <dgm:bulletEnabled val="1"/>
        </dgm:presLayoutVars>
      </dgm:prSet>
      <dgm:spPr/>
    </dgm:pt>
    <dgm:pt modelId="{B8B90951-288E-4D2E-9FA4-ECAA6090EA88}" type="pres">
      <dgm:prSet presAssocID="{000EE3E2-86E8-4307-AE4B-B1C290326242}" presName="sibTrans" presStyleCnt="0"/>
      <dgm:spPr/>
    </dgm:pt>
    <dgm:pt modelId="{2FD2EC34-A0A7-41ED-AB7F-97F234A84AE0}" type="pres">
      <dgm:prSet presAssocID="{4319BA8C-4206-4F50-8D0B-CAF6852442E3}" presName="compositeNode" presStyleCnt="0">
        <dgm:presLayoutVars>
          <dgm:bulletEnabled val="1"/>
        </dgm:presLayoutVars>
      </dgm:prSet>
      <dgm:spPr/>
    </dgm:pt>
    <dgm:pt modelId="{739AF89E-9AF3-4F99-B578-77D3CD2986A0}" type="pres">
      <dgm:prSet presAssocID="{4319BA8C-4206-4F50-8D0B-CAF6852442E3}" presName="bgRect" presStyleLbl="bgAccFollowNode1" presStyleIdx="1" presStyleCnt="3"/>
      <dgm:spPr/>
    </dgm:pt>
    <dgm:pt modelId="{B6AD1A69-CBC4-4B1E-9995-88DB230AB373}" type="pres">
      <dgm:prSet presAssocID="{E4CB0A6F-6D7A-4820-BF3C-85FB348692B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983F8F2-0F4E-4BCA-BDBC-0628C04F90AD}" type="pres">
      <dgm:prSet presAssocID="{4319BA8C-4206-4F50-8D0B-CAF6852442E3}" presName="bottomLine" presStyleLbl="alignNode1" presStyleIdx="3" presStyleCnt="6">
        <dgm:presLayoutVars/>
      </dgm:prSet>
      <dgm:spPr/>
    </dgm:pt>
    <dgm:pt modelId="{8D99180D-C5B2-45C9-A959-1D944DFC6C16}" type="pres">
      <dgm:prSet presAssocID="{4319BA8C-4206-4F50-8D0B-CAF6852442E3}" presName="nodeText" presStyleLbl="bgAccFollowNode1" presStyleIdx="1" presStyleCnt="3">
        <dgm:presLayoutVars>
          <dgm:bulletEnabled val="1"/>
        </dgm:presLayoutVars>
      </dgm:prSet>
      <dgm:spPr/>
    </dgm:pt>
    <dgm:pt modelId="{11EB49E3-BDDE-4B82-9ED8-6109EF14D698}" type="pres">
      <dgm:prSet presAssocID="{E4CB0A6F-6D7A-4820-BF3C-85FB348692B0}" presName="sibTrans" presStyleCnt="0"/>
      <dgm:spPr/>
    </dgm:pt>
    <dgm:pt modelId="{D34F7283-75F2-4AE9-A697-573757AA75EA}" type="pres">
      <dgm:prSet presAssocID="{82F0F849-C2E5-4E48-9FCF-DB2F8BB1A2E5}" presName="compositeNode" presStyleCnt="0">
        <dgm:presLayoutVars>
          <dgm:bulletEnabled val="1"/>
        </dgm:presLayoutVars>
      </dgm:prSet>
      <dgm:spPr/>
    </dgm:pt>
    <dgm:pt modelId="{857FF6FE-4C62-4111-B3D4-EEDE60EB7359}" type="pres">
      <dgm:prSet presAssocID="{82F0F849-C2E5-4E48-9FCF-DB2F8BB1A2E5}" presName="bgRect" presStyleLbl="bgAccFollowNode1" presStyleIdx="2" presStyleCnt="3"/>
      <dgm:spPr/>
    </dgm:pt>
    <dgm:pt modelId="{CBCBEA04-5E35-48FE-9B75-7A8A7449A200}" type="pres">
      <dgm:prSet presAssocID="{F410F908-B38B-41A3-8A39-08DB04B43F3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2074162-C5EA-4AD0-B1B4-17B0D77C8043}" type="pres">
      <dgm:prSet presAssocID="{82F0F849-C2E5-4E48-9FCF-DB2F8BB1A2E5}" presName="bottomLine" presStyleLbl="alignNode1" presStyleIdx="5" presStyleCnt="6">
        <dgm:presLayoutVars/>
      </dgm:prSet>
      <dgm:spPr/>
    </dgm:pt>
    <dgm:pt modelId="{D340E645-C7BC-4434-B92F-5A2A1FDFD1EF}" type="pres">
      <dgm:prSet presAssocID="{82F0F849-C2E5-4E48-9FCF-DB2F8BB1A2E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AA75815-037D-4A24-A9C2-F44ECBA1A60C}" srcId="{14FF3C9F-8461-4F9D-A4C9-CFB2F7CFF36D}" destId="{F56B1BDB-9FD1-4F4E-8539-2D51165728B1}" srcOrd="0" destOrd="0" parTransId="{F813DAAB-A35C-4488-9E21-6FEA3CC785C3}" sibTransId="{000EE3E2-86E8-4307-AE4B-B1C290326242}"/>
    <dgm:cxn modelId="{77DBD11E-402D-45AB-B04E-F5E3DE757EA6}" type="presOf" srcId="{14FF3C9F-8461-4F9D-A4C9-CFB2F7CFF36D}" destId="{E0DEA8DD-620B-4F54-8A65-0CDEDD8AFFE5}" srcOrd="0" destOrd="0" presId="urn:microsoft.com/office/officeart/2016/7/layout/BasicLinearProcessNumbered"/>
    <dgm:cxn modelId="{4D01A82F-44E2-49F3-9393-9F68224F9740}" type="presOf" srcId="{82F0F849-C2E5-4E48-9FCF-DB2F8BB1A2E5}" destId="{D340E645-C7BC-4434-B92F-5A2A1FDFD1EF}" srcOrd="1" destOrd="0" presId="urn:microsoft.com/office/officeart/2016/7/layout/BasicLinearProcessNumbered"/>
    <dgm:cxn modelId="{C73CFD64-D9B9-465D-ABEC-BF37466379A6}" type="presOf" srcId="{E4CB0A6F-6D7A-4820-BF3C-85FB348692B0}" destId="{B6AD1A69-CBC4-4B1E-9995-88DB230AB373}" srcOrd="0" destOrd="0" presId="urn:microsoft.com/office/officeart/2016/7/layout/BasicLinearProcessNumbered"/>
    <dgm:cxn modelId="{EDAEEE45-D3B8-4D16-87C0-F87003C42B1F}" type="presOf" srcId="{F410F908-B38B-41A3-8A39-08DB04B43F30}" destId="{CBCBEA04-5E35-48FE-9B75-7A8A7449A200}" srcOrd="0" destOrd="0" presId="urn:microsoft.com/office/officeart/2016/7/layout/BasicLinearProcessNumbered"/>
    <dgm:cxn modelId="{A786C472-40A2-457E-8240-0DA0772B408C}" type="presOf" srcId="{F56B1BDB-9FD1-4F4E-8539-2D51165728B1}" destId="{DF9012E2-C54A-4272-AB67-B4D567CDDC3D}" srcOrd="0" destOrd="0" presId="urn:microsoft.com/office/officeart/2016/7/layout/BasicLinearProcessNumbered"/>
    <dgm:cxn modelId="{98123A74-994A-465D-B157-9F4E74EF3E25}" srcId="{14FF3C9F-8461-4F9D-A4C9-CFB2F7CFF36D}" destId="{82F0F849-C2E5-4E48-9FCF-DB2F8BB1A2E5}" srcOrd="2" destOrd="0" parTransId="{CB965CA4-35C3-4D32-9A7E-C3BDDD8C3AF9}" sibTransId="{F410F908-B38B-41A3-8A39-08DB04B43F30}"/>
    <dgm:cxn modelId="{612D3D7D-634B-456F-BD2C-C9D9A94E5EEF}" type="presOf" srcId="{82F0F849-C2E5-4E48-9FCF-DB2F8BB1A2E5}" destId="{857FF6FE-4C62-4111-B3D4-EEDE60EB7359}" srcOrd="0" destOrd="0" presId="urn:microsoft.com/office/officeart/2016/7/layout/BasicLinearProcessNumbered"/>
    <dgm:cxn modelId="{D3D8A285-797D-48E6-97F4-36A269435708}" type="presOf" srcId="{000EE3E2-86E8-4307-AE4B-B1C290326242}" destId="{CA76414D-53D1-46E4-9F83-048827785F0B}" srcOrd="0" destOrd="0" presId="urn:microsoft.com/office/officeart/2016/7/layout/BasicLinearProcessNumbered"/>
    <dgm:cxn modelId="{06337996-081E-4BEB-A601-B2C0C0A3EDF0}" type="presOf" srcId="{4319BA8C-4206-4F50-8D0B-CAF6852442E3}" destId="{8D99180D-C5B2-45C9-A959-1D944DFC6C16}" srcOrd="1" destOrd="0" presId="urn:microsoft.com/office/officeart/2016/7/layout/BasicLinearProcessNumbered"/>
    <dgm:cxn modelId="{1B80BEA4-17E9-444F-A60F-6FE51E62F18F}" type="presOf" srcId="{F56B1BDB-9FD1-4F4E-8539-2D51165728B1}" destId="{27B76E53-5800-4576-B24B-9699E4D72E35}" srcOrd="1" destOrd="0" presId="urn:microsoft.com/office/officeart/2016/7/layout/BasicLinearProcessNumbered"/>
    <dgm:cxn modelId="{0BF642BF-3136-4DF6-B644-5687BDF336B1}" type="presOf" srcId="{4319BA8C-4206-4F50-8D0B-CAF6852442E3}" destId="{739AF89E-9AF3-4F99-B578-77D3CD2986A0}" srcOrd="0" destOrd="0" presId="urn:microsoft.com/office/officeart/2016/7/layout/BasicLinearProcessNumbered"/>
    <dgm:cxn modelId="{C5C2A3C7-2B05-4A91-9D6A-1BC792212D0A}" srcId="{14FF3C9F-8461-4F9D-A4C9-CFB2F7CFF36D}" destId="{4319BA8C-4206-4F50-8D0B-CAF6852442E3}" srcOrd="1" destOrd="0" parTransId="{516F709A-DF82-4367-AA76-4355B2D7C40C}" sibTransId="{E4CB0A6F-6D7A-4820-BF3C-85FB348692B0}"/>
    <dgm:cxn modelId="{4B901711-BD5F-4D64-AE3D-FB64BF49664F}" type="presParOf" srcId="{E0DEA8DD-620B-4F54-8A65-0CDEDD8AFFE5}" destId="{6A0DC9EC-9E39-423D-8E90-FEA964FD7CD3}" srcOrd="0" destOrd="0" presId="urn:microsoft.com/office/officeart/2016/7/layout/BasicLinearProcessNumbered"/>
    <dgm:cxn modelId="{82D2A7B5-FB5F-4C5F-9FF5-CF818D645259}" type="presParOf" srcId="{6A0DC9EC-9E39-423D-8E90-FEA964FD7CD3}" destId="{DF9012E2-C54A-4272-AB67-B4D567CDDC3D}" srcOrd="0" destOrd="0" presId="urn:microsoft.com/office/officeart/2016/7/layout/BasicLinearProcessNumbered"/>
    <dgm:cxn modelId="{BB86F5EC-A4B4-441B-A6EE-14B53D8C2813}" type="presParOf" srcId="{6A0DC9EC-9E39-423D-8E90-FEA964FD7CD3}" destId="{CA76414D-53D1-46E4-9F83-048827785F0B}" srcOrd="1" destOrd="0" presId="urn:microsoft.com/office/officeart/2016/7/layout/BasicLinearProcessNumbered"/>
    <dgm:cxn modelId="{7B9689B7-A843-45EC-86F4-B8B4DCD5F852}" type="presParOf" srcId="{6A0DC9EC-9E39-423D-8E90-FEA964FD7CD3}" destId="{EB529ADA-C667-4E82-8BDE-DFCA4B148353}" srcOrd="2" destOrd="0" presId="urn:microsoft.com/office/officeart/2016/7/layout/BasicLinearProcessNumbered"/>
    <dgm:cxn modelId="{2D83C9BD-733F-4305-81D5-32337BADE0EC}" type="presParOf" srcId="{6A0DC9EC-9E39-423D-8E90-FEA964FD7CD3}" destId="{27B76E53-5800-4576-B24B-9699E4D72E35}" srcOrd="3" destOrd="0" presId="urn:microsoft.com/office/officeart/2016/7/layout/BasicLinearProcessNumbered"/>
    <dgm:cxn modelId="{FDB777B5-88CE-4681-B541-BD1E2648062B}" type="presParOf" srcId="{E0DEA8DD-620B-4F54-8A65-0CDEDD8AFFE5}" destId="{B8B90951-288E-4D2E-9FA4-ECAA6090EA88}" srcOrd="1" destOrd="0" presId="urn:microsoft.com/office/officeart/2016/7/layout/BasicLinearProcessNumbered"/>
    <dgm:cxn modelId="{9A76D32B-B269-4477-8319-7B076FB27170}" type="presParOf" srcId="{E0DEA8DD-620B-4F54-8A65-0CDEDD8AFFE5}" destId="{2FD2EC34-A0A7-41ED-AB7F-97F234A84AE0}" srcOrd="2" destOrd="0" presId="urn:microsoft.com/office/officeart/2016/7/layout/BasicLinearProcessNumbered"/>
    <dgm:cxn modelId="{AF5BF0C8-B78C-488C-830A-772FFFF957FF}" type="presParOf" srcId="{2FD2EC34-A0A7-41ED-AB7F-97F234A84AE0}" destId="{739AF89E-9AF3-4F99-B578-77D3CD2986A0}" srcOrd="0" destOrd="0" presId="urn:microsoft.com/office/officeart/2016/7/layout/BasicLinearProcessNumbered"/>
    <dgm:cxn modelId="{952068EB-0D21-4582-B987-08FEC5F75107}" type="presParOf" srcId="{2FD2EC34-A0A7-41ED-AB7F-97F234A84AE0}" destId="{B6AD1A69-CBC4-4B1E-9995-88DB230AB373}" srcOrd="1" destOrd="0" presId="urn:microsoft.com/office/officeart/2016/7/layout/BasicLinearProcessNumbered"/>
    <dgm:cxn modelId="{49B081A6-3341-4D56-B8D4-8914FF9D21CC}" type="presParOf" srcId="{2FD2EC34-A0A7-41ED-AB7F-97F234A84AE0}" destId="{B983F8F2-0F4E-4BCA-BDBC-0628C04F90AD}" srcOrd="2" destOrd="0" presId="urn:microsoft.com/office/officeart/2016/7/layout/BasicLinearProcessNumbered"/>
    <dgm:cxn modelId="{ADC76986-AE87-45A5-8F90-EACF2361EFCF}" type="presParOf" srcId="{2FD2EC34-A0A7-41ED-AB7F-97F234A84AE0}" destId="{8D99180D-C5B2-45C9-A959-1D944DFC6C16}" srcOrd="3" destOrd="0" presId="urn:microsoft.com/office/officeart/2016/7/layout/BasicLinearProcessNumbered"/>
    <dgm:cxn modelId="{4FBF2682-3522-432E-AE04-B8F707E6F1A2}" type="presParOf" srcId="{E0DEA8DD-620B-4F54-8A65-0CDEDD8AFFE5}" destId="{11EB49E3-BDDE-4B82-9ED8-6109EF14D698}" srcOrd="3" destOrd="0" presId="urn:microsoft.com/office/officeart/2016/7/layout/BasicLinearProcessNumbered"/>
    <dgm:cxn modelId="{9F75570B-EFC7-4AE8-ACE7-57AE178CF229}" type="presParOf" srcId="{E0DEA8DD-620B-4F54-8A65-0CDEDD8AFFE5}" destId="{D34F7283-75F2-4AE9-A697-573757AA75EA}" srcOrd="4" destOrd="0" presId="urn:microsoft.com/office/officeart/2016/7/layout/BasicLinearProcessNumbered"/>
    <dgm:cxn modelId="{508194DA-0790-42EB-B059-B97CB65E9335}" type="presParOf" srcId="{D34F7283-75F2-4AE9-A697-573757AA75EA}" destId="{857FF6FE-4C62-4111-B3D4-EEDE60EB7359}" srcOrd="0" destOrd="0" presId="urn:microsoft.com/office/officeart/2016/7/layout/BasicLinearProcessNumbered"/>
    <dgm:cxn modelId="{9B519D84-D1BC-47E9-9323-96E97B86DF74}" type="presParOf" srcId="{D34F7283-75F2-4AE9-A697-573757AA75EA}" destId="{CBCBEA04-5E35-48FE-9B75-7A8A7449A200}" srcOrd="1" destOrd="0" presId="urn:microsoft.com/office/officeart/2016/7/layout/BasicLinearProcessNumbered"/>
    <dgm:cxn modelId="{62BEBD55-760F-4E49-B872-5785831B0476}" type="presParOf" srcId="{D34F7283-75F2-4AE9-A697-573757AA75EA}" destId="{62074162-C5EA-4AD0-B1B4-17B0D77C8043}" srcOrd="2" destOrd="0" presId="urn:microsoft.com/office/officeart/2016/7/layout/BasicLinearProcessNumbered"/>
    <dgm:cxn modelId="{9465368E-9F18-46E9-BD0A-60F6BE0A0F6F}" type="presParOf" srcId="{D34F7283-75F2-4AE9-A697-573757AA75EA}" destId="{D340E645-C7BC-4434-B92F-5A2A1FDFD1E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266F-E48D-4880-9053-747793AD7744}">
      <dsp:nvSpPr>
        <dsp:cNvPr id="0" name=""/>
        <dsp:cNvSpPr/>
      </dsp:nvSpPr>
      <dsp:spPr>
        <a:xfrm>
          <a:off x="290767" y="178259"/>
          <a:ext cx="1659064" cy="1659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11AF7-2DFC-4339-9086-ADD5839B9FE3}">
      <dsp:nvSpPr>
        <dsp:cNvPr id="0" name=""/>
        <dsp:cNvSpPr/>
      </dsp:nvSpPr>
      <dsp:spPr>
        <a:xfrm>
          <a:off x="639170" y="526662"/>
          <a:ext cx="962257" cy="9622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F9700-18FB-427A-A1CE-820F5B82C944}">
      <dsp:nvSpPr>
        <dsp:cNvPr id="0" name=""/>
        <dsp:cNvSpPr/>
      </dsp:nvSpPr>
      <dsp:spPr>
        <a:xfrm>
          <a:off x="2305345" y="178259"/>
          <a:ext cx="3910651" cy="1659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Think of them as 'no-line' multifocal lenses.</a:t>
          </a:r>
        </a:p>
      </dsp:txBody>
      <dsp:txXfrm>
        <a:off x="2305345" y="178259"/>
        <a:ext cx="3910651" cy="1659064"/>
      </dsp:txXfrm>
    </dsp:sp>
    <dsp:sp modelId="{6ED6D1E2-754C-4570-9873-67A45BC17E3F}">
      <dsp:nvSpPr>
        <dsp:cNvPr id="0" name=""/>
        <dsp:cNvSpPr/>
      </dsp:nvSpPr>
      <dsp:spPr>
        <a:xfrm>
          <a:off x="6897398" y="178259"/>
          <a:ext cx="1659064" cy="16590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0D678-54EA-458B-90E5-8A6CBE8A06F1}">
      <dsp:nvSpPr>
        <dsp:cNvPr id="0" name=""/>
        <dsp:cNvSpPr/>
      </dsp:nvSpPr>
      <dsp:spPr>
        <a:xfrm>
          <a:off x="7245801" y="526662"/>
          <a:ext cx="962257" cy="9622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E2970-7026-4639-ADFA-AF81145ABC95}">
      <dsp:nvSpPr>
        <dsp:cNvPr id="0" name=""/>
        <dsp:cNvSpPr/>
      </dsp:nvSpPr>
      <dsp:spPr>
        <a:xfrm>
          <a:off x="8911976" y="178259"/>
          <a:ext cx="3910651" cy="1659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They provide a smooth, seamless transition between different visual zones.</a:t>
          </a:r>
        </a:p>
      </dsp:txBody>
      <dsp:txXfrm>
        <a:off x="8911976" y="178259"/>
        <a:ext cx="3910651" cy="1659064"/>
      </dsp:txXfrm>
    </dsp:sp>
    <dsp:sp modelId="{52A37B70-BA8D-4488-B259-20B20ACB57E1}">
      <dsp:nvSpPr>
        <dsp:cNvPr id="0" name=""/>
        <dsp:cNvSpPr/>
      </dsp:nvSpPr>
      <dsp:spPr>
        <a:xfrm>
          <a:off x="290767" y="2589962"/>
          <a:ext cx="1659064" cy="16590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B70B6-D0A9-4975-A9A0-CD1DC44C77A1}">
      <dsp:nvSpPr>
        <dsp:cNvPr id="0" name=""/>
        <dsp:cNvSpPr/>
      </dsp:nvSpPr>
      <dsp:spPr>
        <a:xfrm>
          <a:off x="639170" y="2938365"/>
          <a:ext cx="962257" cy="9622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1949A-1275-4054-BD52-E3F0109C665C}">
      <dsp:nvSpPr>
        <dsp:cNvPr id="0" name=""/>
        <dsp:cNvSpPr/>
      </dsp:nvSpPr>
      <dsp:spPr>
        <a:xfrm>
          <a:off x="2305345" y="2589962"/>
          <a:ext cx="3910651" cy="1659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Three main zones for clear vision at all distances: Distance, Intermediate, and Near.</a:t>
          </a:r>
        </a:p>
      </dsp:txBody>
      <dsp:txXfrm>
        <a:off x="2305345" y="2589962"/>
        <a:ext cx="3910651" cy="1659064"/>
      </dsp:txXfrm>
    </dsp:sp>
    <dsp:sp modelId="{A8BE3039-3151-42C2-A364-3EACFDB40AF9}">
      <dsp:nvSpPr>
        <dsp:cNvPr id="0" name=""/>
        <dsp:cNvSpPr/>
      </dsp:nvSpPr>
      <dsp:spPr>
        <a:xfrm>
          <a:off x="6897398" y="2589962"/>
          <a:ext cx="1659064" cy="16590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81465-6473-4738-9D8A-C55ED0E961D9}">
      <dsp:nvSpPr>
        <dsp:cNvPr id="0" name=""/>
        <dsp:cNvSpPr/>
      </dsp:nvSpPr>
      <dsp:spPr>
        <a:xfrm>
          <a:off x="7245801" y="2938365"/>
          <a:ext cx="962257" cy="9622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02B9B-4240-4B84-93E9-AF1511391E6D}">
      <dsp:nvSpPr>
        <dsp:cNvPr id="0" name=""/>
        <dsp:cNvSpPr/>
      </dsp:nvSpPr>
      <dsp:spPr>
        <a:xfrm>
          <a:off x="8911976" y="2589962"/>
          <a:ext cx="3910651" cy="1659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This means no more 'image jump' like with traditional bifocals.</a:t>
          </a:r>
        </a:p>
      </dsp:txBody>
      <dsp:txXfrm>
        <a:off x="8911976" y="2589962"/>
        <a:ext cx="3910651" cy="1659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BD5E0-C5CF-439F-A037-DB435993A74E}">
      <dsp:nvSpPr>
        <dsp:cNvPr id="0" name=""/>
        <dsp:cNvSpPr/>
      </dsp:nvSpPr>
      <dsp:spPr>
        <a:xfrm>
          <a:off x="0" y="4972404"/>
          <a:ext cx="7516368" cy="1632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Don't just move your eyes side-to-side, as this will lead you into the softer, less clear peripheral areas of the lens.</a:t>
          </a:r>
        </a:p>
      </dsp:txBody>
      <dsp:txXfrm>
        <a:off x="0" y="4972404"/>
        <a:ext cx="7516368" cy="1632054"/>
      </dsp:txXfrm>
    </dsp:sp>
    <dsp:sp modelId="{CC04A75E-ABE0-472A-A3CA-EADBD2F3B1A4}">
      <dsp:nvSpPr>
        <dsp:cNvPr id="0" name=""/>
        <dsp:cNvSpPr/>
      </dsp:nvSpPr>
      <dsp:spPr>
        <a:xfrm rot="10800000">
          <a:off x="0" y="2486785"/>
          <a:ext cx="7516368" cy="25100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To see something clearly, point your head and nose directly at it.</a:t>
          </a:r>
        </a:p>
      </dsp:txBody>
      <dsp:txXfrm rot="10800000">
        <a:off x="0" y="2486785"/>
        <a:ext cx="7516368" cy="1630987"/>
      </dsp:txXfrm>
    </dsp:sp>
    <dsp:sp modelId="{370BBF7B-0902-4610-9888-329BEC1C6DDF}">
      <dsp:nvSpPr>
        <dsp:cNvPr id="0" name=""/>
        <dsp:cNvSpPr/>
      </dsp:nvSpPr>
      <dsp:spPr>
        <a:xfrm rot="10800000">
          <a:off x="0" y="1167"/>
          <a:ext cx="7516368" cy="25100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This is the most important tip for adapting to your new lenses.</a:t>
          </a:r>
        </a:p>
      </dsp:txBody>
      <dsp:txXfrm rot="10800000">
        <a:off x="0" y="1167"/>
        <a:ext cx="7516368" cy="1630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8C1B9-03FB-4B8F-B6C0-03FEFED233ED}">
      <dsp:nvSpPr>
        <dsp:cNvPr id="0" name=""/>
        <dsp:cNvSpPr/>
      </dsp:nvSpPr>
      <dsp:spPr>
        <a:xfrm>
          <a:off x="1134546" y="329747"/>
          <a:ext cx="1453091" cy="14530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3CCA3-F5D6-43DA-8878-A53746E003E1}">
      <dsp:nvSpPr>
        <dsp:cNvPr id="0" name=""/>
        <dsp:cNvSpPr/>
      </dsp:nvSpPr>
      <dsp:spPr>
        <a:xfrm>
          <a:off x="246546" y="2179176"/>
          <a:ext cx="32290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sides of progressive lenses contain peripheral distortion, which can create a 'swim' or 'sway' feeling at first.</a:t>
          </a:r>
        </a:p>
      </dsp:txBody>
      <dsp:txXfrm>
        <a:off x="246546" y="2179176"/>
        <a:ext cx="3229092" cy="720000"/>
      </dsp:txXfrm>
    </dsp:sp>
    <dsp:sp modelId="{0D682EE3-01CB-43E3-A875-36B5921C3A91}">
      <dsp:nvSpPr>
        <dsp:cNvPr id="0" name=""/>
        <dsp:cNvSpPr/>
      </dsp:nvSpPr>
      <dsp:spPr>
        <a:xfrm>
          <a:off x="4928729" y="329747"/>
          <a:ext cx="1453091" cy="14530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03EA5-8666-4B90-B90E-87274DC254A2}">
      <dsp:nvSpPr>
        <dsp:cNvPr id="0" name=""/>
        <dsp:cNvSpPr/>
      </dsp:nvSpPr>
      <dsp:spPr>
        <a:xfrm>
          <a:off x="4040729" y="2179176"/>
          <a:ext cx="32290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This is a normal part of the lens design.</a:t>
          </a:r>
        </a:p>
      </dsp:txBody>
      <dsp:txXfrm>
        <a:off x="4040729" y="2179176"/>
        <a:ext cx="3229092" cy="720000"/>
      </dsp:txXfrm>
    </dsp:sp>
    <dsp:sp modelId="{EF1AA98E-8E90-4653-B8EE-F1C96F8BB6E1}">
      <dsp:nvSpPr>
        <dsp:cNvPr id="0" name=""/>
        <dsp:cNvSpPr/>
      </dsp:nvSpPr>
      <dsp:spPr>
        <a:xfrm>
          <a:off x="1134546" y="3706449"/>
          <a:ext cx="1453091" cy="14530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AF30C-CDB5-48B9-910F-DA55CB00A9AB}">
      <dsp:nvSpPr>
        <dsp:cNvPr id="0" name=""/>
        <dsp:cNvSpPr/>
      </dsp:nvSpPr>
      <dsp:spPr>
        <a:xfrm>
          <a:off x="246546" y="5555878"/>
          <a:ext cx="32290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Your brain is amazing! It will learn to ignore these areas over time as you adapt.</a:t>
          </a:r>
        </a:p>
      </dsp:txBody>
      <dsp:txXfrm>
        <a:off x="246546" y="5555878"/>
        <a:ext cx="3229092" cy="720000"/>
      </dsp:txXfrm>
    </dsp:sp>
    <dsp:sp modelId="{BEE05123-BD0F-498D-B6DB-09441DCCCD18}">
      <dsp:nvSpPr>
        <dsp:cNvPr id="0" name=""/>
        <dsp:cNvSpPr/>
      </dsp:nvSpPr>
      <dsp:spPr>
        <a:xfrm>
          <a:off x="4928729" y="3706449"/>
          <a:ext cx="1453091" cy="14530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76CCB-2ADA-49AC-BE4A-39C2E8E6CA25}">
      <dsp:nvSpPr>
        <dsp:cNvPr id="0" name=""/>
        <dsp:cNvSpPr/>
      </dsp:nvSpPr>
      <dsp:spPr>
        <a:xfrm>
          <a:off x="4040729" y="5555878"/>
          <a:ext cx="32290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'Pointing your nose' helps you stay in the clearest part of the corridor and avoid this effect.</a:t>
          </a:r>
        </a:p>
      </dsp:txBody>
      <dsp:txXfrm>
        <a:off x="4040729" y="5555878"/>
        <a:ext cx="322909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DBAFB-EF64-4F6F-A325-BB73E0DFBBCC}">
      <dsp:nvSpPr>
        <dsp:cNvPr id="0" name=""/>
        <dsp:cNvSpPr/>
      </dsp:nvSpPr>
      <dsp:spPr>
        <a:xfrm>
          <a:off x="3585906" y="1738430"/>
          <a:ext cx="794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418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2380" y="1780026"/>
        <a:ext cx="41239" cy="8247"/>
      </dsp:txXfrm>
    </dsp:sp>
    <dsp:sp modelId="{4E6E3343-DB5D-4AB2-9B07-84EC27F3B9FD}">
      <dsp:nvSpPr>
        <dsp:cNvPr id="0" name=""/>
        <dsp:cNvSpPr/>
      </dsp:nvSpPr>
      <dsp:spPr>
        <a:xfrm>
          <a:off x="1679" y="708342"/>
          <a:ext cx="3586027" cy="21516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18" tIns="184447" rIns="175718" bIns="184447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Commit to wearing them: Make them the first thing you put on in the morning and the last thing you take off at night.</a:t>
          </a:r>
        </a:p>
      </dsp:txBody>
      <dsp:txXfrm>
        <a:off x="1679" y="708342"/>
        <a:ext cx="3586027" cy="2151616"/>
      </dsp:txXfrm>
    </dsp:sp>
    <dsp:sp modelId="{D7E2488F-EFA7-48CD-B474-6A15E90B010E}">
      <dsp:nvSpPr>
        <dsp:cNvPr id="0" name=""/>
        <dsp:cNvSpPr/>
      </dsp:nvSpPr>
      <dsp:spPr>
        <a:xfrm>
          <a:off x="1794693" y="2858158"/>
          <a:ext cx="4410813" cy="794186"/>
        </a:xfrm>
        <a:custGeom>
          <a:avLst/>
          <a:gdLst/>
          <a:ahLst/>
          <a:cxnLst/>
          <a:rect l="0" t="0" r="0" b="0"/>
          <a:pathLst>
            <a:path>
              <a:moveTo>
                <a:pt x="4410813" y="0"/>
              </a:moveTo>
              <a:lnTo>
                <a:pt x="4410813" y="414193"/>
              </a:lnTo>
              <a:lnTo>
                <a:pt x="0" y="414193"/>
              </a:lnTo>
              <a:lnTo>
                <a:pt x="0" y="794186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7918" y="3251128"/>
        <a:ext cx="224363" cy="8247"/>
      </dsp:txXfrm>
    </dsp:sp>
    <dsp:sp modelId="{5BC26CDD-D34B-4543-B07F-61F5D6E8ACBA}">
      <dsp:nvSpPr>
        <dsp:cNvPr id="0" name=""/>
        <dsp:cNvSpPr/>
      </dsp:nvSpPr>
      <dsp:spPr>
        <a:xfrm>
          <a:off x="4412493" y="708342"/>
          <a:ext cx="3586027" cy="2151616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18" tIns="184447" rIns="175718" bIns="184447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Practice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Practice: Consciously practice looking from distance to near, like watching TV and then looking at your phone.</a:t>
          </a:r>
        </a:p>
      </dsp:txBody>
      <dsp:txXfrm>
        <a:off x="4412493" y="708342"/>
        <a:ext cx="3586027" cy="2151616"/>
      </dsp:txXfrm>
    </dsp:sp>
    <dsp:sp modelId="{432086F0-516E-4816-BD36-711F4D64C96F}">
      <dsp:nvSpPr>
        <dsp:cNvPr id="0" name=""/>
        <dsp:cNvSpPr/>
      </dsp:nvSpPr>
      <dsp:spPr>
        <a:xfrm>
          <a:off x="1679" y="3684745"/>
          <a:ext cx="3586027" cy="2151616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18" tIns="184447" rIns="175718" bIns="184447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Check the Fit: Ensure the frames are sitting correctly on your face. If they slide down, the viewing zones will be out of position.</a:t>
          </a:r>
        </a:p>
      </dsp:txBody>
      <dsp:txXfrm>
        <a:off x="1679" y="3684745"/>
        <a:ext cx="3586027" cy="2151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012E2-C54A-4272-AB67-B4D567CDDC3D}">
      <dsp:nvSpPr>
        <dsp:cNvPr id="0" name=""/>
        <dsp:cNvSpPr/>
      </dsp:nvSpPr>
      <dsp:spPr>
        <a:xfrm>
          <a:off x="0" y="0"/>
          <a:ext cx="3813048" cy="32916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280" tIns="330200" rIns="297280" bIns="330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experience ongoing dizziness, headaches, or eye strain after the first one to two weeks.</a:t>
          </a:r>
        </a:p>
      </dsp:txBody>
      <dsp:txXfrm>
        <a:off x="0" y="1250814"/>
        <a:ext cx="3813048" cy="1974970"/>
      </dsp:txXfrm>
    </dsp:sp>
    <dsp:sp modelId="{CA76414D-53D1-46E4-9F83-048827785F0B}">
      <dsp:nvSpPr>
        <dsp:cNvPr id="0" name=""/>
        <dsp:cNvSpPr/>
      </dsp:nvSpPr>
      <dsp:spPr>
        <a:xfrm>
          <a:off x="1412781" y="329161"/>
          <a:ext cx="987485" cy="9874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88" tIns="12700" rIns="76988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1557395" y="473775"/>
        <a:ext cx="698257" cy="698257"/>
      </dsp:txXfrm>
    </dsp:sp>
    <dsp:sp modelId="{EB529ADA-C667-4E82-8BDE-DFCA4B148353}">
      <dsp:nvSpPr>
        <dsp:cNvPr id="0" name=""/>
        <dsp:cNvSpPr/>
      </dsp:nvSpPr>
      <dsp:spPr>
        <a:xfrm>
          <a:off x="0" y="3291546"/>
          <a:ext cx="381304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AF89E-9AF3-4F99-B578-77D3CD2986A0}">
      <dsp:nvSpPr>
        <dsp:cNvPr id="0" name=""/>
        <dsp:cNvSpPr/>
      </dsp:nvSpPr>
      <dsp:spPr>
        <a:xfrm>
          <a:off x="4194352" y="0"/>
          <a:ext cx="3813048" cy="32916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280" tIns="330200" rIns="297280" bIns="330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must uncomfortably tilt your head up to read or down to see in the distance.</a:t>
          </a:r>
          <a:endParaRPr lang="en-US" sz="2000" kern="1200" dirty="0"/>
        </a:p>
      </dsp:txBody>
      <dsp:txXfrm>
        <a:off x="4194352" y="1250814"/>
        <a:ext cx="3813048" cy="1974970"/>
      </dsp:txXfrm>
    </dsp:sp>
    <dsp:sp modelId="{B6AD1A69-CBC4-4B1E-9995-88DB230AB373}">
      <dsp:nvSpPr>
        <dsp:cNvPr id="0" name=""/>
        <dsp:cNvSpPr/>
      </dsp:nvSpPr>
      <dsp:spPr>
        <a:xfrm>
          <a:off x="5607134" y="329161"/>
          <a:ext cx="987485" cy="9874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88" tIns="12700" rIns="76988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5751748" y="473775"/>
        <a:ext cx="698257" cy="698257"/>
      </dsp:txXfrm>
    </dsp:sp>
    <dsp:sp modelId="{B983F8F2-0F4E-4BCA-BDBC-0628C04F90AD}">
      <dsp:nvSpPr>
        <dsp:cNvPr id="0" name=""/>
        <dsp:cNvSpPr/>
      </dsp:nvSpPr>
      <dsp:spPr>
        <a:xfrm>
          <a:off x="4194352" y="3291546"/>
          <a:ext cx="381304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FF6FE-4C62-4111-B3D4-EEDE60EB7359}">
      <dsp:nvSpPr>
        <dsp:cNvPr id="0" name=""/>
        <dsp:cNvSpPr/>
      </dsp:nvSpPr>
      <dsp:spPr>
        <a:xfrm>
          <a:off x="8388705" y="0"/>
          <a:ext cx="3813048" cy="32916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280" tIns="330200" rIns="297280" bIns="330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Your optician can make small adjustments to the frame or re-check the measurements to ensure a perfect fit for you.</a:t>
          </a:r>
        </a:p>
      </dsp:txBody>
      <dsp:txXfrm>
        <a:off x="8388705" y="1250814"/>
        <a:ext cx="3813048" cy="1974970"/>
      </dsp:txXfrm>
    </dsp:sp>
    <dsp:sp modelId="{CBCBEA04-5E35-48FE-9B75-7A8A7449A200}">
      <dsp:nvSpPr>
        <dsp:cNvPr id="0" name=""/>
        <dsp:cNvSpPr/>
      </dsp:nvSpPr>
      <dsp:spPr>
        <a:xfrm>
          <a:off x="9801487" y="329161"/>
          <a:ext cx="987485" cy="9874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88" tIns="12700" rIns="76988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9946101" y="473775"/>
        <a:ext cx="698257" cy="698257"/>
      </dsp:txXfrm>
    </dsp:sp>
    <dsp:sp modelId="{62074162-C5EA-4AD0-B1B4-17B0D77C8043}">
      <dsp:nvSpPr>
        <dsp:cNvPr id="0" name=""/>
        <dsp:cNvSpPr/>
      </dsp:nvSpPr>
      <dsp:spPr>
        <a:xfrm>
          <a:off x="8388705" y="3291546"/>
          <a:ext cx="381304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A122-F05E-4F00-84C8-5A0BF74AECD2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A64B1-543C-4FC9-B463-394B5590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7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DA44B-200E-CA04-1E0C-67A38456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E3D9B-BA37-A3CB-3331-33065006E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39845D-04D0-F152-0A33-0199570FE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9651-886C-05D3-0639-057FC748F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CF27-C52E-4392-7B8B-FAFBF0D68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0DE71-7971-D873-562A-210A04822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FD0D4-6997-564E-A2AC-4C4318D0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942F-0B1B-35DD-2612-0D7A1632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2B7B-9A02-80E2-00D6-36C11667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28D8-9CA3-FA8D-9403-E4ACEFAA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D5E49-04B7-097F-121D-BB0BAD123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9C117-4C9A-F9B4-D360-24C8E64A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3E9A-6A77-B55D-07F8-DDA37CC3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AF798-DBC0-1BFB-79D2-02EC884D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3BC0A-255B-6B37-56B7-06BC5B66C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D7101-1104-68C8-9E61-92DDC9DF1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185B-6480-21A1-2877-A47FAD5D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9198-535E-10CD-F411-C4BF0299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8A40-7A81-88C8-637D-7DBB8440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39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3A6F-09EE-5A41-D3E9-4822D145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9D40-4092-FA89-7010-9B450D8A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18BE0-560F-DAAA-C274-B717611F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369B-128B-DD72-0CD8-E46A2B5F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7CE8-AF13-3A5C-B4F6-1AF9CF79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A6B3-50A3-4FB0-BB79-43F1786F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4460-11CE-4C23-96E9-2B921F96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2E5A-4D61-C0E4-B881-E0B916F1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5FE0-177E-3AB5-7317-AAD69E9A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8AB04-0C67-B0D6-5241-ED28C86D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B96C-2A0E-8F02-FCD8-A1B9F7A2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C19A-7563-7780-CFA0-A12928D11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BBF44-4FAA-9A3C-4131-CE297197B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E9E5-73DB-85D6-774F-649CD12C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DC12A-6F80-C5BA-8F0C-BE753863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5E2F3-CE71-950F-2CDA-EF228F2D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6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B656-61F5-B4E1-C84A-1679D796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A1BBA-E02C-36EC-B129-6890BF80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31AF-B6B7-72DB-9954-3B19DDBD2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7C6E8-D8F5-7F76-4843-1EE62230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6343B-CC67-1C40-DC19-7BE6EABF7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286CF-8F26-6108-4940-34AEEA82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4BCBD-B345-AFD3-2CF5-BC76E8D8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0688B-881F-A8C0-654A-064CC14F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1A70-A490-BC36-90B5-6D5BA1BE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941C5-AB3D-2C65-5BDF-6FFE687A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93EAF-92BC-B871-E412-E780B785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60725-25FC-7AB7-4003-F48CC9DA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6A477-5F42-DFC0-6989-C5CFA99E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F3EDA-D0BA-C2DD-A9E1-838742FD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5C9E8-4E4F-4D3D-86AB-B6FC26C2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D0D2-5B83-B825-BECB-632171C4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231-2EEF-CE76-792C-43A55CA0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1EECD-A55A-06AA-FE2F-12037466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24AA2-0F68-EF13-EC59-7DB58AF4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39106-8F1F-7BBB-0F72-EC653AD1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5935D-07BA-4BDE-F5F6-4CACFAEC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0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72E9-7B66-2FAE-59D1-3177247D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59293-06D7-730F-13C0-C0661FD9A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50DA8-8F54-A327-9425-E88692091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41DF2-B3A4-AC49-D5FD-3EBF0AE7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C0620-A628-069F-7489-8AAD017E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68D09-35A2-C38A-81CD-FBC751E8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86398-49C0-8EAF-0E0E-F51F7E38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326BD-C513-B51A-ABBA-E400F09E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50612-EAC6-12F7-866F-A05DD46A5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C6892-C44E-A7C3-10A7-9417C7923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EF23-275C-EC41-0886-E75E965B0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EBE3-B387-9740-DB2C-5F22904D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A91843FC-4E5B-875B-6FD2-BAB699C1DA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2490" b="12490"/>
          <a:stretch/>
        </p:blipFill>
        <p:spPr>
          <a:xfrm>
            <a:off x="0" y="198083"/>
            <a:ext cx="14630400" cy="8229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B40F190E-8A01-A748-4CE6-0CC14721A3A3}"/>
              </a:ext>
            </a:extLst>
          </p:cNvPr>
          <p:cNvSpPr/>
          <p:nvPr/>
        </p:nvSpPr>
        <p:spPr>
          <a:xfrm>
            <a:off x="874207" y="1971059"/>
            <a:ext cx="8129117" cy="27878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6400" b="1" dirty="0">
                <a:solidFill>
                  <a:srgbClr val="FFFFFF"/>
                </a:solidFill>
                <a:latin typeface="Georgia" panose="02040502050405020303" pitchFamily="18" charset="0"/>
              </a:rPr>
              <a:t>Welcome to Your New Progressive Lenses!</a:t>
            </a:r>
            <a:endParaRPr lang="en-US" sz="6400" b="1" dirty="0">
              <a:latin typeface="Georgia" panose="02040502050405020303" pitchFamily="18" charset="0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F5A77FCD-7A30-2AD0-48FB-2730A4EECC9D}"/>
              </a:ext>
            </a:extLst>
          </p:cNvPr>
          <p:cNvSpPr/>
          <p:nvPr/>
        </p:nvSpPr>
        <p:spPr>
          <a:xfrm>
            <a:off x="0" y="0"/>
            <a:ext cx="14630400" cy="87782"/>
          </a:xfrm>
          <a:prstGeom prst="rect">
            <a:avLst/>
          </a:prstGeom>
          <a:solidFill>
            <a:srgbClr val="D4A843"/>
          </a:solidFill>
          <a:ln/>
        </p:spPr>
        <p:txBody>
          <a:bodyPr/>
          <a:lstStyle/>
          <a:p>
            <a:endParaRPr lang="en-US" sz="288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3F51DA6-98E8-B480-202A-7841A65510A6}"/>
              </a:ext>
            </a:extLst>
          </p:cNvPr>
          <p:cNvSpPr/>
          <p:nvPr/>
        </p:nvSpPr>
        <p:spPr>
          <a:xfrm>
            <a:off x="1170432" y="1901952"/>
            <a:ext cx="1228953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64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5E5EBB6-B8D9-3685-6268-FAA3AA5D2481}"/>
              </a:ext>
            </a:extLst>
          </p:cNvPr>
          <p:cNvSpPr/>
          <p:nvPr/>
        </p:nvSpPr>
        <p:spPr>
          <a:xfrm>
            <a:off x="1170432" y="3218688"/>
            <a:ext cx="12289536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448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4D235-7F90-3585-3C72-BA24BC2779B7}"/>
              </a:ext>
            </a:extLst>
          </p:cNvPr>
          <p:cNvSpPr txBox="1"/>
          <p:nvPr/>
        </p:nvSpPr>
        <p:spPr>
          <a:xfrm>
            <a:off x="130628" y="7522286"/>
            <a:ext cx="749607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E2E2E"/>
                </a:solidFill>
                <a:latin typeface="Calibri Light"/>
              </a:defRP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 Guide for First-Time Wearers</a:t>
            </a:r>
          </a:p>
        </p:txBody>
      </p:sp>
    </p:spTree>
    <p:extLst>
      <p:ext uri="{BB962C8B-B14F-4D97-AF65-F5344CB8AC3E}">
        <p14:creationId xmlns:p14="http://schemas.microsoft.com/office/powerpoint/2010/main" val="24184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4630398" cy="2604037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99382" y="0"/>
            <a:ext cx="4916654" cy="2604793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12775" y="-6012052"/>
            <a:ext cx="2604851" cy="146304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276" y="418638"/>
            <a:ext cx="11661734" cy="1891735"/>
          </a:xfrm>
        </p:spPr>
        <p:txBody>
          <a:bodyPr anchor="ctr">
            <a:normAutofit/>
          </a:bodyPr>
          <a:lstStyle/>
          <a:p>
            <a:pPr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4800">
                <a:solidFill>
                  <a:srgbClr val="FFFFFF"/>
                </a:solidFill>
              </a:rPr>
              <a:t>What Are Progressive Lenses?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48F50D-C034-CF42-4DBA-3A51CF111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66357"/>
              </p:ext>
            </p:extLst>
          </p:nvPr>
        </p:nvGraphicFramePr>
        <p:xfrm>
          <a:off x="772867" y="3139174"/>
          <a:ext cx="13113395" cy="44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917247"/>
            <a:ext cx="4773167" cy="1920240"/>
          </a:xfrm>
        </p:spPr>
        <p:txBody>
          <a:bodyPr anchor="b">
            <a:normAutofit/>
          </a:bodyPr>
          <a:lstStyle/>
          <a:p>
            <a:pPr algn="l"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3800"/>
              <a:t>Getting to Know Your Visual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837487"/>
            <a:ext cx="4773166" cy="4624935"/>
          </a:xfrm>
        </p:spPr>
        <p:txBody>
          <a:bodyPr>
            <a:normAutofit/>
          </a:bodyPr>
          <a:lstStyle/>
          <a:p>
            <a:endParaRPr lang="en-US" sz="1900"/>
          </a:p>
          <a:p>
            <a:pPr>
              <a:spcBef>
                <a:spcPts val="1200"/>
              </a:spcBef>
              <a:defRPr sz="2400" b="1">
                <a:solidFill>
                  <a:srgbClr val="2E2E2E"/>
                </a:solidFill>
                <a:latin typeface="Calibri"/>
              </a:defRPr>
            </a:pPr>
            <a:r>
              <a:rPr lang="en-US" sz="1900"/>
              <a:t>DISTANCE ZONE (Top): </a:t>
            </a:r>
            <a:r>
              <a:rPr lang="en-US" sz="1900" b="0"/>
              <a:t>For seeing things far away, like driving, watching TV, or looking across the room.</a:t>
            </a:r>
          </a:p>
          <a:p>
            <a:pPr>
              <a:spcBef>
                <a:spcPts val="1200"/>
              </a:spcBef>
              <a:defRPr sz="2400" b="1">
                <a:solidFill>
                  <a:srgbClr val="2E2E2E"/>
                </a:solidFill>
                <a:latin typeface="Calibri"/>
              </a:defRPr>
            </a:pPr>
            <a:r>
              <a:rPr lang="en-US" sz="1900"/>
              <a:t>INTERMEDIATE ZONE (Middle): </a:t>
            </a:r>
            <a:r>
              <a:rPr lang="en-US" sz="1900" b="0"/>
              <a:t>Perfect for computer screens, seeing the car dashboard, or looking at someone across a desk.</a:t>
            </a:r>
          </a:p>
          <a:p>
            <a:pPr>
              <a:spcBef>
                <a:spcPts val="1200"/>
              </a:spcBef>
              <a:defRPr sz="2400" b="1">
                <a:solidFill>
                  <a:srgbClr val="2E2E2E"/>
                </a:solidFill>
                <a:latin typeface="Calibri"/>
              </a:defRPr>
            </a:pPr>
            <a:r>
              <a:rPr lang="en-US" sz="1900"/>
              <a:t>NEAR ZONE (Bottom): </a:t>
            </a:r>
            <a:r>
              <a:rPr lang="en-US" sz="1900" b="0"/>
              <a:t>For close-up tasks like reading a book, using your smartphone, or seeing a menu.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3EEE4-5652-33B9-8D56-B5877AAA4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46" r="6559"/>
          <a:stretch>
            <a:fillRect/>
          </a:stretch>
        </p:blipFill>
        <p:spPr>
          <a:xfrm>
            <a:off x="6364976" y="10"/>
            <a:ext cx="8265424" cy="8229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668626"/>
            <a:ext cx="4048963" cy="6681470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6200"/>
              <a:t>The Golden Rule: Point Your Nose!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B5D8A5-8CDE-CAB8-A891-D9D6AB180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35254"/>
              </p:ext>
            </p:extLst>
          </p:nvPr>
        </p:nvGraphicFramePr>
        <p:xfrm>
          <a:off x="6111849" y="744470"/>
          <a:ext cx="7516368" cy="660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917247"/>
            <a:ext cx="4773167" cy="1920240"/>
          </a:xfrm>
        </p:spPr>
        <p:txBody>
          <a:bodyPr anchor="b">
            <a:normAutofit/>
          </a:bodyPr>
          <a:lstStyle/>
          <a:p>
            <a:pPr algn="l"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3800"/>
              <a:t>Navigating Your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837487"/>
            <a:ext cx="4773166" cy="4624935"/>
          </a:xfrm>
        </p:spPr>
        <p:txBody>
          <a:bodyPr>
            <a:normAutofit/>
          </a:bodyPr>
          <a:lstStyle/>
          <a:p>
            <a:endParaRPr lang="en-US" sz="1900"/>
          </a:p>
          <a:p>
            <a:pPr>
              <a:spcBef>
                <a:spcPts val="1200"/>
              </a:spcBef>
              <a:defRPr sz="2400" b="1">
                <a:solidFill>
                  <a:srgbClr val="2E2E2E"/>
                </a:solidFill>
                <a:latin typeface="Calibri"/>
              </a:defRPr>
            </a:pPr>
            <a:r>
              <a:rPr lang="en-US" sz="1900"/>
              <a:t>Walking &amp; Stairs: </a:t>
            </a:r>
            <a:r>
              <a:rPr lang="en-US" sz="1900" b="0"/>
              <a:t>Look straight ahead and tilt your chin down slightly to see the ground or steps through the top (distance) part of the lens.</a:t>
            </a:r>
          </a:p>
          <a:p>
            <a:pPr>
              <a:spcBef>
                <a:spcPts val="1200"/>
              </a:spcBef>
              <a:defRPr sz="2400" b="1">
                <a:solidFill>
                  <a:srgbClr val="2E2E2E"/>
                </a:solidFill>
                <a:latin typeface="Calibri"/>
              </a:defRPr>
            </a:pPr>
            <a:r>
              <a:rPr lang="en-US" sz="1900"/>
              <a:t>Computer Use: </a:t>
            </a:r>
            <a:r>
              <a:rPr lang="en-US" sz="1900" b="0"/>
              <a:t>Position your monitor so you are looking through the middle (intermediate) part of the lens without tilting your head back.</a:t>
            </a:r>
          </a:p>
          <a:p>
            <a:pPr>
              <a:spcBef>
                <a:spcPts val="1200"/>
              </a:spcBef>
              <a:defRPr sz="2400" b="1">
                <a:solidFill>
                  <a:srgbClr val="2E2E2E"/>
                </a:solidFill>
                <a:latin typeface="Calibri"/>
              </a:defRPr>
            </a:pPr>
            <a:r>
              <a:rPr lang="en-US" sz="1900"/>
              <a:t>Reading: </a:t>
            </a:r>
            <a:r>
              <a:rPr lang="en-US" sz="1900" b="0"/>
              <a:t>Hold your reading material at a comfortable level and look down through the bottom (near) part of your lenses.</a:t>
            </a:r>
          </a:p>
        </p:txBody>
      </p:sp>
      <p:pic>
        <p:nvPicPr>
          <p:cNvPr id="5" name="Picture 4" descr="Detail Shot Of stone stairs in blue tone">
            <a:extLst>
              <a:ext uri="{FF2B5EF4-FFF2-40B4-BE49-F238E27FC236}">
                <a16:creationId xmlns:a16="http://schemas.microsoft.com/office/drawing/2014/main" id="{53E39511-0775-88B4-90BF-7E9EDF0F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42" r="13116" b="-1"/>
          <a:stretch>
            <a:fillRect/>
          </a:stretch>
        </p:blipFill>
        <p:spPr>
          <a:xfrm>
            <a:off x="6364976" y="10"/>
            <a:ext cx="8265424" cy="8229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668626"/>
            <a:ext cx="4048963" cy="6681470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4800"/>
              <a:t>Understanding the 'Swim' Effect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F7FE68-A7D3-2FD7-6897-18016C372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68969"/>
              </p:ext>
            </p:extLst>
          </p:nvPr>
        </p:nvGraphicFramePr>
        <p:xfrm>
          <a:off x="6111849" y="744470"/>
          <a:ext cx="7516368" cy="660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2" y="917247"/>
            <a:ext cx="8199120" cy="1551634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4000"/>
              <a:t>The Crucial Adaptation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2633472"/>
            <a:ext cx="8199120" cy="4828950"/>
          </a:xfrm>
        </p:spPr>
        <p:txBody>
          <a:bodyPr>
            <a:normAutofit/>
          </a:bodyPr>
          <a:lstStyle/>
          <a:p>
            <a:endParaRPr/>
          </a:p>
          <a:p>
            <a:pPr>
              <a:spcBef>
                <a:spcPts val="1200"/>
              </a:spcBef>
              <a:defRPr sz="2400">
                <a:solidFill>
                  <a:srgbClr val="2E2E2E"/>
                </a:solidFill>
                <a:latin typeface="Calibri"/>
              </a:defRPr>
            </a:pPr>
            <a:r>
              <a:t>Be patient! It takes time for your brain and eyes to get used to the new way of seeing.</a:t>
            </a:r>
          </a:p>
          <a:p>
            <a:pPr>
              <a:spcBef>
                <a:spcPts val="1200"/>
              </a:spcBef>
              <a:defRPr sz="2400">
                <a:solidFill>
                  <a:srgbClr val="2E2E2E"/>
                </a:solidFill>
                <a:latin typeface="Calibri"/>
              </a:defRPr>
            </a:pPr>
            <a:r>
              <a:t>The adaptation period can last from a few days to a couple of weeks.</a:t>
            </a:r>
          </a:p>
          <a:p>
            <a:pPr>
              <a:spcBef>
                <a:spcPts val="1200"/>
              </a:spcBef>
              <a:defRPr sz="2400">
                <a:solidFill>
                  <a:srgbClr val="2E2E2E"/>
                </a:solidFill>
                <a:latin typeface="Calibri"/>
              </a:defRPr>
            </a:pPr>
            <a:r>
              <a:t>The best way to adapt is to wear your new glasses full-time. Avoid switching back and forth with old pairs.</a:t>
            </a:r>
          </a:p>
        </p:txBody>
      </p:sp>
      <p:pic>
        <p:nvPicPr>
          <p:cNvPr id="7" name="Graphic 6" descr="Brain">
            <a:extLst>
              <a:ext uri="{FF2B5EF4-FFF2-40B4-BE49-F238E27FC236}">
                <a16:creationId xmlns:a16="http://schemas.microsoft.com/office/drawing/2014/main" id="{3F11D33C-0649-1B21-D499-3231DB2125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33485" y="1991907"/>
            <a:ext cx="4373955" cy="4373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692101" y="1692098"/>
            <a:ext cx="8229600" cy="4845403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692102" y="1704263"/>
            <a:ext cx="8229599" cy="484540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21508" y="4305702"/>
            <a:ext cx="3002375" cy="484540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602084" y="1163661"/>
            <a:ext cx="4680428" cy="5014750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692114" y="1692095"/>
            <a:ext cx="8229604" cy="48454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73" y="2020507"/>
            <a:ext cx="3738318" cy="2875631"/>
          </a:xfrm>
        </p:spPr>
        <p:txBody>
          <a:bodyPr anchor="b">
            <a:normAutofit/>
          </a:bodyPr>
          <a:lstStyle/>
          <a:p>
            <a:pPr algn="r"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4800">
                <a:solidFill>
                  <a:srgbClr val="FFFFFF"/>
                </a:solidFill>
              </a:rPr>
              <a:t>Tips for Success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280136-9CBF-0B0C-EF9D-2DAF0C0FD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70465"/>
              </p:ext>
            </p:extLst>
          </p:nvPr>
        </p:nvGraphicFramePr>
        <p:xfrm>
          <a:off x="5886062" y="900528"/>
          <a:ext cx="8000200" cy="654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50" y="0"/>
            <a:ext cx="13400937" cy="3291948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313" y="0"/>
            <a:ext cx="13386816" cy="3274845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681" y="417276"/>
            <a:ext cx="12201754" cy="2462440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529B"/>
                </a:solidFill>
                <a:latin typeface="Calibri"/>
              </a:defRPr>
            </a:pPr>
            <a:r>
              <a:rPr lang="en-US" sz="5800"/>
              <a:t>When to Contact Your Optician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600" y="1212602"/>
            <a:ext cx="153620" cy="8449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EA8497-406D-557A-A92A-FB5091141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238268"/>
              </p:ext>
            </p:extLst>
          </p:nvPr>
        </p:nvGraphicFramePr>
        <p:xfrm>
          <a:off x="1338681" y="3889898"/>
          <a:ext cx="12201754" cy="329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09ba7b-35eb-419c-9e2a-537243aafc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2287CFEFE8F45A00B8A92557EDF17" ma:contentTypeVersion="13" ma:contentTypeDescription="Create a new document." ma:contentTypeScope="" ma:versionID="373658b8279e8e9a2bf88a07525cbcaf">
  <xsd:schema xmlns:xsd="http://www.w3.org/2001/XMLSchema" xmlns:xs="http://www.w3.org/2001/XMLSchema" xmlns:p="http://schemas.microsoft.com/office/2006/metadata/properties" xmlns:ns3="0a09ba7b-35eb-419c-9e2a-537243aafc8e" xmlns:ns4="34c0169f-2cb7-491d-b549-16c1e8c3f267" targetNamespace="http://schemas.microsoft.com/office/2006/metadata/properties" ma:root="true" ma:fieldsID="43367fa8f06edd4e4dc8d24b50218490" ns3:_="" ns4:_="">
    <xsd:import namespace="0a09ba7b-35eb-419c-9e2a-537243aafc8e"/>
    <xsd:import namespace="34c0169f-2cb7-491d-b549-16c1e8c3f2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9ba7b-35eb-419c-9e2a-537243aaf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0169f-2cb7-491d-b549-16c1e8c3f2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DEDF64-B98B-4C14-BABE-23E745BDC1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46681-624F-4AF4-B53C-23395E79C84D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4c0169f-2cb7-491d-b549-16c1e8c3f267"/>
    <ds:schemaRef ds:uri="http://purl.org/dc/terms/"/>
    <ds:schemaRef ds:uri="0a09ba7b-35eb-419c-9e2a-537243aafc8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666A8B-8A71-49B1-92AD-77189D5AA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9ba7b-35eb-419c-9e2a-537243aafc8e"/>
    <ds:schemaRef ds:uri="34c0169f-2cb7-491d-b549-16c1e8c3f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6a3f6ad-3d9b-49ad-9486-10bfd8fef73e}" enabled="1" method="Privileged" siteId="{8903a443-af33-4ed4-acf5-ee613bcb2f5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563</Words>
  <Application>Microsoft Office PowerPoint</Application>
  <PresentationFormat>Custom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Office Theme</vt:lpstr>
      <vt:lpstr>PowerPoint Presentation</vt:lpstr>
      <vt:lpstr>What Are Progressive Lenses?</vt:lpstr>
      <vt:lpstr>Getting to Know Your Visual Zones</vt:lpstr>
      <vt:lpstr>The Golden Rule: Point Your Nose!</vt:lpstr>
      <vt:lpstr>Navigating Your World</vt:lpstr>
      <vt:lpstr>Understanding the 'Swim' Effect</vt:lpstr>
      <vt:lpstr>The Crucial Adaptation Period</vt:lpstr>
      <vt:lpstr>Tips for Success</vt:lpstr>
      <vt:lpstr>When to Contact Your Optician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Lesson, Jaime L CIV USN NMRLC DET NORA YT VA (USA)</cp:lastModifiedBy>
  <cp:revision>4</cp:revision>
  <dcterms:created xsi:type="dcterms:W3CDTF">2013-01-27T09:14:16Z</dcterms:created>
  <dcterms:modified xsi:type="dcterms:W3CDTF">2026-05-29T13:37:25Z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0x010100A8C2287CFEFE8F45A00B8A92557EDF17</vt:lpwstr>
  </property>
</Properties>
</file>